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25"/>
  </p:notesMasterIdLst>
  <p:sldIdLst>
    <p:sldId id="256" r:id="rId2"/>
    <p:sldId id="260" r:id="rId3"/>
    <p:sldId id="280" r:id="rId4"/>
    <p:sldId id="258" r:id="rId5"/>
    <p:sldId id="329" r:id="rId6"/>
    <p:sldId id="265" r:id="rId7"/>
    <p:sldId id="330" r:id="rId8"/>
    <p:sldId id="266" r:id="rId9"/>
    <p:sldId id="327" r:id="rId10"/>
    <p:sldId id="328" r:id="rId11"/>
    <p:sldId id="331" r:id="rId12"/>
    <p:sldId id="332" r:id="rId13"/>
    <p:sldId id="333" r:id="rId14"/>
    <p:sldId id="277" r:id="rId15"/>
    <p:sldId id="270" r:id="rId16"/>
    <p:sldId id="336" r:id="rId17"/>
    <p:sldId id="284" r:id="rId18"/>
    <p:sldId id="272" r:id="rId19"/>
    <p:sldId id="337" r:id="rId20"/>
    <p:sldId id="338" r:id="rId21"/>
    <p:sldId id="339" r:id="rId22"/>
    <p:sldId id="340" r:id="rId23"/>
    <p:sldId id="293" r:id="rId24"/>
  </p:sldIdLst>
  <p:sldSz cx="9144000" cy="5143500" type="screen16x9"/>
  <p:notesSz cx="6858000" cy="9144000"/>
  <p:embeddedFontLst>
    <p:embeddedFont>
      <p:font typeface="Anton" panose="020B0604020202020204" charset="-94"/>
      <p:regular r:id="rId26"/>
    </p:embeddedFont>
    <p:embeddedFont>
      <p:font typeface="Dosis" panose="020B0604020202020204" charset="-94"/>
      <p:regular r:id="rId27"/>
      <p:bold r:id="rId28"/>
    </p:embeddedFont>
    <p:embeddedFont>
      <p:font typeface="Bebas Neue" panose="020B0604020202020204" charset="-94"/>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35B"/>
    <a:srgbClr val="F7F7F7"/>
    <a:srgbClr val="F9AB00"/>
    <a:srgbClr val="FFFFFF"/>
    <a:srgbClr val="FF9F7C"/>
    <a:srgbClr val="DAEAEA"/>
    <a:srgbClr val="E1B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EF49C3-69B5-43C9-8263-94808A5D8224}">
  <a:tblStyle styleId="{98EF49C3-69B5-43C9-8263-94808A5D82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74110" autoAdjust="0"/>
  </p:normalViewPr>
  <p:slideViewPr>
    <p:cSldViewPr snapToGrid="0">
      <p:cViewPr varScale="1">
        <p:scale>
          <a:sx n="95" d="100"/>
          <a:sy n="95" d="100"/>
        </p:scale>
        <p:origin x="151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Biz bu projede görüntüden görüntüye dönüşüm başlığı altında yüz yaşlandırma yaptık. Bunu yaparken ise </a:t>
            </a:r>
            <a:r>
              <a:rPr lang="tr-TR" dirty="0" err="1" smtClean="0"/>
              <a:t>CycleGAN</a:t>
            </a:r>
            <a:r>
              <a:rPr lang="tr-TR" dirty="0" smtClean="0"/>
              <a:t> mimarisini kullandık.</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Verilerimiz </a:t>
            </a:r>
            <a:r>
              <a:rPr lang="tr-TR" dirty="0" err="1" smtClean="0"/>
              <a:t>unpaired</a:t>
            </a:r>
            <a:r>
              <a:rPr lang="tr-TR" dirty="0" smtClean="0"/>
              <a:t> olduğu için biz proje içerisinde </a:t>
            </a:r>
            <a:r>
              <a:rPr lang="tr-TR" dirty="0" err="1" smtClean="0"/>
              <a:t>cycle</a:t>
            </a:r>
            <a:r>
              <a:rPr lang="tr-TR" dirty="0" smtClean="0"/>
              <a:t> </a:t>
            </a:r>
            <a:r>
              <a:rPr lang="tr-TR" dirty="0" err="1" smtClean="0"/>
              <a:t>gan</a:t>
            </a:r>
            <a:r>
              <a:rPr lang="tr-TR" dirty="0" smtClean="0"/>
              <a:t> kullandık. </a:t>
            </a:r>
            <a:r>
              <a:rPr lang="tr-TR" dirty="0" err="1" smtClean="0"/>
              <a:t>Cycle</a:t>
            </a:r>
            <a:r>
              <a:rPr lang="tr-TR" dirty="0" smtClean="0"/>
              <a:t> </a:t>
            </a:r>
            <a:r>
              <a:rPr lang="tr-TR" dirty="0" err="1" smtClean="0"/>
              <a:t>gan</a:t>
            </a:r>
            <a:r>
              <a:rPr lang="tr-TR" dirty="0" smtClean="0"/>
              <a:t> ise iki üretici ve iki ayırıcıdan oluşmaktadır. İlk üretici girdi olarak genç görüntüsünü alır. Bunu yaşlandırır. Yaşlandırılmış görüntü ayırıcıya verilir ve ayırıcı gerçek ya sahte şeklinde bir sonuç çıkarır. Daha sonrasında yaşlandırılmış görüntü ikinci üreticiye verilerek genç hali elde edilir. Elde edilen genç hal ile orijinal fotoğraftaki genç hal arasındaki farka </a:t>
            </a:r>
            <a:r>
              <a:rPr lang="tr-TR" dirty="0" err="1" smtClean="0"/>
              <a:t>cycle</a:t>
            </a:r>
            <a:r>
              <a:rPr lang="tr-TR" dirty="0" smtClean="0"/>
              <a:t> </a:t>
            </a:r>
            <a:r>
              <a:rPr lang="tr-TR" dirty="0" err="1" smtClean="0"/>
              <a:t>consistency</a:t>
            </a:r>
            <a:r>
              <a:rPr lang="tr-TR" dirty="0" smtClean="0"/>
              <a:t> </a:t>
            </a:r>
            <a:r>
              <a:rPr lang="tr-TR" dirty="0" err="1" smtClean="0"/>
              <a:t>loss</a:t>
            </a:r>
            <a:r>
              <a:rPr lang="tr-TR" dirty="0" smtClean="0"/>
              <a:t> adı verilir. Bunun ardından üretilmiş genç görüntüsü ikinci ayırıcıya verilir. Bu ayırıcı ise yine aynı şekilde genç görüntüsünün gerçek ya da sahte olduğunun ayrımını yapar.</a:t>
            </a:r>
            <a:endParaRPr dirty="0"/>
          </a:p>
        </p:txBody>
      </p:sp>
    </p:spTree>
    <p:extLst>
      <p:ext uri="{BB962C8B-B14F-4D97-AF65-F5344CB8AC3E}">
        <p14:creationId xmlns:p14="http://schemas.microsoft.com/office/powerpoint/2010/main" val="1889604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091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569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50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e013acee29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e013acee2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4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e013acee2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e013acee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35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İnsanlar için geçmişte çekilmiş fotoğraflardan oluşan albümlere bakmak oldukça keyiflidir. Tam tersi yani yaşlanmış fotoğrafları görmek de keyifli olacaktır. İnternetin son trendi olan efektler ile yaş fark etmeksizin neredeyse tüm insanlar yüzlerini bambaşka şekillere büründürebilmektedir. En çok ilgi gören efektlerden biri de yüz yaşlandırma efektleridir. Bunun nedeni ise insanlar yüzlerinin özellikle gelecekte nasıl bir şekil alacağını merak ederler.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063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e013acee2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e013acee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4098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3351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0" name="Google Shape;4710;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8"/>
        <p:cNvGrpSpPr/>
        <p:nvPr/>
      </p:nvGrpSpPr>
      <p:grpSpPr>
        <a:xfrm>
          <a:off x="0" y="0"/>
          <a:ext cx="0" cy="0"/>
          <a:chOff x="0" y="0"/>
          <a:chExt cx="0" cy="0"/>
        </a:xfrm>
      </p:grpSpPr>
      <p:sp>
        <p:nvSpPr>
          <p:cNvPr id="3729" name="Google Shape;3729;gdb0f9523d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0" name="Google Shape;3730;gdb0f9523d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Yüz yaşlandırma bir yüz yaşı dönüştürme işlemidir. Bir insan yüzüne gençleşme veya yaşlanma etkisi verilerek yüzde doğal bir değişim yaratılmasına yüz yaşı dönüştürme işlemi denmektedir. Bu işlem esnasında yüzün karakteristik özelliklerinden uzaklaşmamaya dikkat edilmektedir.</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Bir insan yüzünün yaşa göre değişmesi eğlence ve güvenlik sektöründe önemli rol oynar. Kullanım alanlarından biri dijital eğlencedir. Örnek olarak sosyal medya platformlarda çokça yaygın olan efektler verilebilir. İnsanlar bu efektler ile yüzlerini yaşlandırabilir veya gençleştirebilir. Bir diğer kullanım alanı ise kayıp çocuklara ait arama-kurtarma çalışmalarıdır. Küçük yaşta kaybolmuş bir çocuğun şu anki yüzünün tespit edilip çocuğun bulunabilmesi noktasında hayati bir öneme sahiptir. Çünkü bir çocuk birkaç sene içerisinde bile büyük fiziksel dönüşümler geçirip eski fotoğrafıyla tanınmayacak bir hale gelebilir. Bu nedenle çocuğun son fotoğrafından faydalanılarak bulma işlemi başarısızlıkla sonuçlanabilir. Son olarak kaçak suçluların kaçak suçluların yakalanmasına yardımcı olmak için de kullanılabilmektedir.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35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Projede </a:t>
            </a:r>
            <a:r>
              <a:rPr lang="tr-TR" dirty="0" err="1" smtClean="0"/>
              <a:t>python</a:t>
            </a:r>
            <a:r>
              <a:rPr lang="tr-TR" dirty="0" smtClean="0"/>
              <a:t> programlama dili kullanılmıştır. Gerçekleştirimin bir kısmı Google </a:t>
            </a:r>
            <a:r>
              <a:rPr lang="tr-TR" dirty="0" err="1" smtClean="0"/>
              <a:t>Colab</a:t>
            </a:r>
            <a:r>
              <a:rPr lang="tr-TR" dirty="0" smtClean="0"/>
              <a:t> ortamında yapılmıştır. </a:t>
            </a:r>
            <a:r>
              <a:rPr lang="tr-TR" dirty="0" err="1" smtClean="0"/>
              <a:t>Colab</a:t>
            </a:r>
            <a:r>
              <a:rPr lang="tr-TR" dirty="0" smtClean="0"/>
              <a:t> geliştiricilere hazır kütüphaneler ile birlikte </a:t>
            </a:r>
            <a:r>
              <a:rPr lang="tr-TR" dirty="0" err="1" smtClean="0"/>
              <a:t>Tesla</a:t>
            </a:r>
            <a:r>
              <a:rPr lang="tr-TR" dirty="0" smtClean="0"/>
              <a:t> K80 GPU imkanı tanır. Böylelikle geliştiricilerin zamandan tasarruf etmesini ve modellerini daha hızlı eğitebilmesini sağlar. Fakat ücretsiz olan sürümünde </a:t>
            </a:r>
            <a:r>
              <a:rPr lang="tr-TR" dirty="0" err="1" smtClean="0"/>
              <a:t>Tesla</a:t>
            </a:r>
            <a:r>
              <a:rPr lang="tr-TR" dirty="0" smtClean="0"/>
              <a:t> K80 GPU yaklaşık 12 saat kullanılabilmektedir. 12 saati geçtiğinde eğitimler kesilir. Bu andan itibaren ise kaydedilen modeller üzerinden eğitimlere </a:t>
            </a:r>
            <a:r>
              <a:rPr lang="tr-TR" dirty="0" err="1" smtClean="0"/>
              <a:t>Jupyter</a:t>
            </a:r>
            <a:r>
              <a:rPr lang="tr-TR" dirty="0" smtClean="0"/>
              <a:t> Notebook üzerinden devam edilmiştir. </a:t>
            </a:r>
            <a:r>
              <a:rPr lang="tr-TR" dirty="0" err="1" smtClean="0"/>
              <a:t>Jupyter</a:t>
            </a:r>
            <a:r>
              <a:rPr lang="tr-TR" dirty="0" smtClean="0"/>
              <a:t> Notebook'ta eğitimlerin hızlı gerçekleştirilebilmesi amacıyla bilgisayarın </a:t>
            </a:r>
            <a:r>
              <a:rPr lang="tr-TR" dirty="0" err="1" smtClean="0"/>
              <a:t>GPU'sunun</a:t>
            </a:r>
            <a:r>
              <a:rPr lang="tr-TR" dirty="0" smtClean="0"/>
              <a:t> etkinleştirilmesi sağlanmıştır. En sonunda kaydedilen modeller </a:t>
            </a:r>
            <a:r>
              <a:rPr lang="tr-TR" dirty="0" err="1" smtClean="0"/>
              <a:t>Spyder'da</a:t>
            </a:r>
            <a:r>
              <a:rPr lang="tr-TR" dirty="0" smtClean="0"/>
              <a:t> ara yüz kodlanırken kaynak olarak alınmıştır.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Projede </a:t>
            </a:r>
            <a:r>
              <a:rPr lang="tr-TR" dirty="0" err="1" smtClean="0"/>
              <a:t>veriseti</a:t>
            </a:r>
            <a:r>
              <a:rPr lang="tr-TR" dirty="0" smtClean="0"/>
              <a:t> olarak </a:t>
            </a:r>
            <a:r>
              <a:rPr lang="tr-TR" dirty="0" err="1" smtClean="0"/>
              <a:t>UTKFace</a:t>
            </a:r>
            <a:r>
              <a:rPr lang="tr-TR" dirty="0" smtClean="0"/>
              <a:t> veri seti seçilmiştir. </a:t>
            </a:r>
          </a:p>
          <a:p>
            <a:pPr marL="0" lvl="0" indent="0" algn="l" rtl="0">
              <a:spcBef>
                <a:spcPts val="0"/>
              </a:spcBef>
              <a:spcAft>
                <a:spcPts val="0"/>
              </a:spcAft>
              <a:buNone/>
            </a:pPr>
            <a:r>
              <a:rPr lang="tr-TR" dirty="0" smtClean="0"/>
              <a:t>---oku</a:t>
            </a:r>
          </a:p>
          <a:p>
            <a:pPr marL="0" lvl="0" indent="0" algn="l" rtl="0">
              <a:spcBef>
                <a:spcPts val="0"/>
              </a:spcBef>
              <a:spcAft>
                <a:spcPts val="0"/>
              </a:spcAft>
              <a:buNone/>
            </a:pPr>
            <a:r>
              <a:rPr lang="tr-TR" dirty="0" smtClean="0"/>
              <a:t>Bu görüntülere birtakım önişlemler uygulanmıştır. İlk olarak 21-25 aralığı ve 61-116 yaş aralığındaki insanların görüntülerinden oluşan iki adet klasör oluşturulmuştur. Bu klasörler içerisinde yaklaşık 2000 veri bulunmaktadır. Ardından gri tonlamalı tüm görseller kaldırılarak görsellerin renkli yani RGB </a:t>
            </a:r>
            <a:r>
              <a:rPr lang="tr-TR" dirty="0" err="1" smtClean="0"/>
              <a:t>modunda</a:t>
            </a:r>
            <a:r>
              <a:rPr lang="tr-TR" dirty="0" smtClean="0"/>
              <a:t> olması sağlamıştır. Son olarak ise veri boyutu 128x128 olacak şekilde değiştirilmiştir.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450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Temel olarak proje içerisinde yüz görüntüleri üzerinde yüz yaşlandırma işlemi gerçekleştirilmektedir. Bu işlemde görüntüden görüntüye dönüşüm tekniklerinden faydalanmaktadır. Görüntüden görüntüye dönüşüm ile bir görüntü üzerinde değişiklikler yapılarak bu görüntünün sentetik bir versiyonu oluşturulur. Oluşturulurken ise görüntünün bazı alanları </a:t>
            </a:r>
            <a:r>
              <a:rPr lang="tr-TR" dirty="0" err="1" smtClean="0"/>
              <a:t>korunmaktadır.Görüntüden</a:t>
            </a:r>
            <a:r>
              <a:rPr lang="tr-TR" dirty="0" smtClean="0"/>
              <a:t> görüntüye dönüşüm için GAN mimarisi kullanılmaktadır. Bu nedenle proje içerisinde de GAN mimarisinden yararlanılmıştır. </a:t>
            </a:r>
          </a:p>
          <a:p>
            <a:pPr marL="0" lvl="0" indent="0" algn="l" rtl="0">
              <a:spcBef>
                <a:spcPts val="0"/>
              </a:spcBef>
              <a:spcAft>
                <a:spcPts val="0"/>
              </a:spcAft>
              <a:buNone/>
            </a:pPr>
            <a:r>
              <a:rPr lang="tr-TR" dirty="0" smtClean="0"/>
              <a:t>---oku</a:t>
            </a:r>
          </a:p>
          <a:p>
            <a:pPr marL="0" lvl="0" indent="0" algn="l" rtl="0">
              <a:spcBef>
                <a:spcPts val="0"/>
              </a:spcBef>
              <a:spcAft>
                <a:spcPts val="0"/>
              </a:spcAft>
              <a:buNone/>
            </a:pPr>
            <a:r>
              <a:rPr lang="tr-TR" dirty="0" smtClean="0"/>
              <a:t>Üretici ve ayırıcı şeklinde iki sinir ağından </a:t>
            </a:r>
            <a:r>
              <a:rPr lang="tr-TR" dirty="0" err="1" smtClean="0"/>
              <a:t>oluşur.Üretici</a:t>
            </a:r>
            <a:r>
              <a:rPr lang="tr-TR" dirty="0" smtClean="0"/>
              <a:t> </a:t>
            </a:r>
            <a:r>
              <a:rPr lang="tr-TR" dirty="0" err="1" smtClean="0"/>
              <a:t>random</a:t>
            </a:r>
            <a:r>
              <a:rPr lang="tr-TR" dirty="0" smtClean="0"/>
              <a:t> </a:t>
            </a:r>
            <a:r>
              <a:rPr lang="tr-TR" dirty="0" err="1" smtClean="0"/>
              <a:t>input</a:t>
            </a:r>
            <a:r>
              <a:rPr lang="tr-TR" dirty="0" smtClean="0"/>
              <a:t> </a:t>
            </a:r>
            <a:r>
              <a:rPr lang="tr-TR" dirty="0" err="1" smtClean="0"/>
              <a:t>vectorü</a:t>
            </a:r>
            <a:r>
              <a:rPr lang="tr-TR" dirty="0" smtClean="0"/>
              <a:t> kullanarak bir gerçekçi görüntü oluşturmaya çalışır. Oluşturulan bu görüntü ayırıcıya verilir. Ayırıcı ise gerçek ya da sahte görüntüler arasındaki farkı öğrenmeye çalışır. Bir görüntünün gerçek ya da sahte olup olmamasına karar verir ve sonrasında üreticiye geri bildirim gönderir. Üretici bu bildirim sonrasında kendini geliştirip günceller ve gerçeğe daha yakın bir görsel oluşturur. Bu döngü ayırıcı üreticinin ürettiği görüntüleri ayırt edemez hale gelene kadar devam eder.</a:t>
            </a:r>
          </a:p>
          <a:p>
            <a:pPr marL="0" lvl="0" indent="0" algn="l" rtl="0">
              <a:spcBef>
                <a:spcPts val="0"/>
              </a:spcBef>
              <a:spcAft>
                <a:spcPts val="0"/>
              </a:spcAft>
              <a:buNone/>
            </a:pPr>
            <a:r>
              <a:rPr lang="tr-TR" dirty="0" smtClean="0"/>
              <a:t>Birçok GAN türü vardır. Bunlara örnek olarak </a:t>
            </a:r>
            <a:r>
              <a:rPr lang="tr-TR" dirty="0" err="1" smtClean="0"/>
              <a:t>cycle</a:t>
            </a:r>
            <a:r>
              <a:rPr lang="tr-TR" dirty="0" smtClean="0"/>
              <a:t> </a:t>
            </a:r>
            <a:r>
              <a:rPr lang="tr-TR" dirty="0" err="1" smtClean="0"/>
              <a:t>gan</a:t>
            </a:r>
            <a:r>
              <a:rPr lang="tr-TR" dirty="0" smtClean="0"/>
              <a:t>, </a:t>
            </a:r>
            <a:r>
              <a:rPr lang="tr-TR" dirty="0" err="1" smtClean="0"/>
              <a:t>conditional</a:t>
            </a:r>
            <a:r>
              <a:rPr lang="tr-TR" dirty="0" smtClean="0"/>
              <a:t> </a:t>
            </a:r>
            <a:r>
              <a:rPr lang="tr-TR" dirty="0" err="1" smtClean="0"/>
              <a:t>gan</a:t>
            </a:r>
            <a:r>
              <a:rPr lang="tr-TR" dirty="0" smtClean="0"/>
              <a:t> veya </a:t>
            </a:r>
            <a:r>
              <a:rPr lang="tr-TR" dirty="0" err="1" smtClean="0"/>
              <a:t>attention</a:t>
            </a:r>
            <a:r>
              <a:rPr lang="tr-TR" dirty="0" smtClean="0"/>
              <a:t> </a:t>
            </a:r>
            <a:r>
              <a:rPr lang="tr-TR" dirty="0" err="1" smtClean="0"/>
              <a:t>gan</a:t>
            </a:r>
            <a:r>
              <a:rPr lang="tr-TR" dirty="0" smtClean="0"/>
              <a:t> verilebilir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Yapılacak olan projede kullanılacak olan </a:t>
            </a:r>
            <a:r>
              <a:rPr lang="tr-TR" dirty="0" err="1" smtClean="0"/>
              <a:t>gan</a:t>
            </a:r>
            <a:r>
              <a:rPr lang="tr-TR" dirty="0" smtClean="0"/>
              <a:t> türü verilere göre seçilmelidir. </a:t>
            </a:r>
          </a:p>
          <a:p>
            <a:pPr marL="0" lvl="0" indent="0" algn="l" rtl="0">
              <a:spcBef>
                <a:spcPts val="0"/>
              </a:spcBef>
              <a:spcAft>
                <a:spcPts val="0"/>
              </a:spcAft>
              <a:buNone/>
            </a:pPr>
            <a:r>
              <a:rPr lang="tr-TR" dirty="0" smtClean="0"/>
              <a:t>-</a:t>
            </a:r>
            <a:r>
              <a:rPr lang="tr-TR" dirty="0" err="1" smtClean="0"/>
              <a:t>paired</a:t>
            </a:r>
            <a:r>
              <a:rPr lang="tr-TR" dirty="0" smtClean="0"/>
              <a:t> veri oku</a:t>
            </a:r>
          </a:p>
          <a:p>
            <a:pPr marL="0" lvl="0" indent="0" algn="l" rtl="0">
              <a:spcBef>
                <a:spcPts val="0"/>
              </a:spcBef>
              <a:spcAft>
                <a:spcPts val="0"/>
              </a:spcAft>
              <a:buNone/>
            </a:pPr>
            <a:r>
              <a:rPr lang="tr-TR" dirty="0" smtClean="0"/>
              <a:t>Örnek olarak gece gündüz </a:t>
            </a:r>
            <a:r>
              <a:rPr lang="tr-TR" dirty="0" err="1" smtClean="0"/>
              <a:t>gönüşümü</a:t>
            </a:r>
            <a:r>
              <a:rPr lang="tr-TR" dirty="0" smtClean="0"/>
              <a:t> uygulaması yapılacaksa aynı yerin bir gece bir de gündüz görüntüsünü bulunan veri setlerine </a:t>
            </a:r>
            <a:r>
              <a:rPr lang="tr-TR" dirty="0" err="1" smtClean="0"/>
              <a:t>paired</a:t>
            </a:r>
            <a:r>
              <a:rPr lang="tr-TR" dirty="0" smtClean="0"/>
              <a:t> denir.</a:t>
            </a:r>
          </a:p>
          <a:p>
            <a:pPr marL="0" lvl="0" indent="0" algn="l" rtl="0">
              <a:spcBef>
                <a:spcPts val="0"/>
              </a:spcBef>
              <a:spcAft>
                <a:spcPts val="0"/>
              </a:spcAft>
              <a:buNone/>
            </a:pPr>
            <a:r>
              <a:rPr lang="tr-TR" dirty="0" smtClean="0"/>
              <a:t>--</a:t>
            </a:r>
            <a:r>
              <a:rPr lang="tr-TR" dirty="0" err="1" smtClean="0"/>
              <a:t>unpaired</a:t>
            </a:r>
            <a:r>
              <a:rPr lang="tr-TR" dirty="0" smtClean="0"/>
              <a:t> veri oku</a:t>
            </a:r>
          </a:p>
          <a:p>
            <a:pPr marL="0" lvl="0" indent="0" algn="l" rtl="0">
              <a:spcBef>
                <a:spcPts val="0"/>
              </a:spcBef>
              <a:spcAft>
                <a:spcPts val="0"/>
              </a:spcAft>
              <a:buNone/>
            </a:pPr>
            <a:r>
              <a:rPr lang="tr-TR" dirty="0" smtClean="0"/>
              <a:t>Gündüz gece uygulamasında farklı yerlerin gündüz ve gece görüntülerini içerir.</a:t>
            </a:r>
            <a:endParaRPr dirty="0"/>
          </a:p>
        </p:txBody>
      </p:sp>
    </p:spTree>
    <p:extLst>
      <p:ext uri="{BB962C8B-B14F-4D97-AF65-F5344CB8AC3E}">
        <p14:creationId xmlns:p14="http://schemas.microsoft.com/office/powerpoint/2010/main" val="122914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2500" y="62550"/>
            <a:ext cx="8859000" cy="4948875"/>
            <a:chOff x="142500" y="62550"/>
            <a:chExt cx="8859000" cy="4948875"/>
          </a:xfrm>
        </p:grpSpPr>
        <p:grpSp>
          <p:nvGrpSpPr>
            <p:cNvPr id="10" name="Google Shape;10;p2"/>
            <p:cNvGrpSpPr/>
            <p:nvPr/>
          </p:nvGrpSpPr>
          <p:grpSpPr>
            <a:xfrm>
              <a:off x="142500" y="62550"/>
              <a:ext cx="8859000" cy="4948875"/>
              <a:chOff x="142500" y="62550"/>
              <a:chExt cx="8859000" cy="4948875"/>
            </a:xfrm>
          </p:grpSpPr>
          <p:sp>
            <p:nvSpPr>
              <p:cNvPr id="11" name="Google Shape;11;p2"/>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1366050" y="938350"/>
            <a:ext cx="6411900" cy="30567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7" name="Google Shape;17;p2"/>
          <p:cNvSpPr txBox="1">
            <a:spLocks noGrp="1"/>
          </p:cNvSpPr>
          <p:nvPr>
            <p:ph type="subTitle" idx="1"/>
          </p:nvPr>
        </p:nvSpPr>
        <p:spPr>
          <a:xfrm>
            <a:off x="2125800" y="4114826"/>
            <a:ext cx="4892400" cy="4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259"/>
        <p:cNvGrpSpPr/>
        <p:nvPr/>
      </p:nvGrpSpPr>
      <p:grpSpPr>
        <a:xfrm>
          <a:off x="0" y="0"/>
          <a:ext cx="0" cy="0"/>
          <a:chOff x="0" y="0"/>
          <a:chExt cx="0" cy="0"/>
        </a:xfrm>
      </p:grpSpPr>
      <p:grpSp>
        <p:nvGrpSpPr>
          <p:cNvPr id="1260" name="Google Shape;1260;p38"/>
          <p:cNvGrpSpPr/>
          <p:nvPr/>
        </p:nvGrpSpPr>
        <p:grpSpPr>
          <a:xfrm>
            <a:off x="142500" y="62550"/>
            <a:ext cx="8859000" cy="4948875"/>
            <a:chOff x="142500" y="62550"/>
            <a:chExt cx="8859000" cy="4948875"/>
          </a:xfrm>
        </p:grpSpPr>
        <p:grpSp>
          <p:nvGrpSpPr>
            <p:cNvPr id="1261" name="Google Shape;1261;p38"/>
            <p:cNvGrpSpPr/>
            <p:nvPr/>
          </p:nvGrpSpPr>
          <p:grpSpPr>
            <a:xfrm>
              <a:off x="142500" y="62550"/>
              <a:ext cx="8859000" cy="4948875"/>
              <a:chOff x="142500" y="62550"/>
              <a:chExt cx="8859000" cy="4948875"/>
            </a:xfrm>
          </p:grpSpPr>
          <p:sp>
            <p:nvSpPr>
              <p:cNvPr id="1262" name="Google Shape;1262;p38"/>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38"/>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8"/>
          <p:cNvGrpSpPr/>
          <p:nvPr/>
        </p:nvGrpSpPr>
        <p:grpSpPr>
          <a:xfrm>
            <a:off x="713094" y="786712"/>
            <a:ext cx="4242824" cy="3570087"/>
            <a:chOff x="1318838" y="2052888"/>
            <a:chExt cx="1520398" cy="1702798"/>
          </a:xfrm>
        </p:grpSpPr>
        <p:grpSp>
          <p:nvGrpSpPr>
            <p:cNvPr id="1268" name="Google Shape;1268;p38"/>
            <p:cNvGrpSpPr/>
            <p:nvPr/>
          </p:nvGrpSpPr>
          <p:grpSpPr>
            <a:xfrm>
              <a:off x="1318838" y="2052888"/>
              <a:ext cx="1520398" cy="1702798"/>
              <a:chOff x="81918" y="62521"/>
              <a:chExt cx="4721734" cy="5288193"/>
            </a:xfrm>
          </p:grpSpPr>
          <p:sp>
            <p:nvSpPr>
              <p:cNvPr id="1269" name="Google Shape;1269;p38"/>
              <p:cNvSpPr/>
              <p:nvPr/>
            </p:nvSpPr>
            <p:spPr>
              <a:xfrm>
                <a:off x="81952" y="152914"/>
                <a:ext cx="4721700" cy="51978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81918" y="62521"/>
                <a:ext cx="4721700" cy="4554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38"/>
            <p:cNvSpPr/>
            <p:nvPr/>
          </p:nvSpPr>
          <p:spPr>
            <a:xfrm>
              <a:off x="1404028" y="2105891"/>
              <a:ext cx="1917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38"/>
          <p:cNvSpPr txBox="1">
            <a:spLocks noGrp="1"/>
          </p:cNvSpPr>
          <p:nvPr>
            <p:ph type="title"/>
          </p:nvPr>
        </p:nvSpPr>
        <p:spPr>
          <a:xfrm>
            <a:off x="952900" y="1276625"/>
            <a:ext cx="3763200" cy="20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000">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38"/>
          <p:cNvSpPr txBox="1">
            <a:spLocks noGrp="1"/>
          </p:cNvSpPr>
          <p:nvPr>
            <p:ph type="subTitle" idx="1"/>
          </p:nvPr>
        </p:nvSpPr>
        <p:spPr>
          <a:xfrm>
            <a:off x="952900" y="3318212"/>
            <a:ext cx="3763200" cy="96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74" name="Google Shape;1274;p38"/>
          <p:cNvGrpSpPr/>
          <p:nvPr/>
        </p:nvGrpSpPr>
        <p:grpSpPr>
          <a:xfrm>
            <a:off x="8294568" y="2249697"/>
            <a:ext cx="576331" cy="644106"/>
            <a:chOff x="4148221" y="731931"/>
            <a:chExt cx="1070053" cy="1195890"/>
          </a:xfrm>
        </p:grpSpPr>
        <p:sp>
          <p:nvSpPr>
            <p:cNvPr id="1275" name="Google Shape;1275;p38"/>
            <p:cNvSpPr/>
            <p:nvPr/>
          </p:nvSpPr>
          <p:spPr>
            <a:xfrm>
              <a:off x="4150814" y="737117"/>
              <a:ext cx="1064870" cy="1189017"/>
            </a:xfrm>
            <a:custGeom>
              <a:avLst/>
              <a:gdLst/>
              <a:ahLst/>
              <a:cxn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4264591" y="1867707"/>
              <a:ext cx="48779" cy="59752"/>
            </a:xfrm>
            <a:custGeom>
              <a:avLst/>
              <a:gdLst/>
              <a:ahLst/>
              <a:cxn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4153407" y="1876269"/>
              <a:ext cx="57280" cy="48357"/>
            </a:xfrm>
            <a:custGeom>
              <a:avLst/>
              <a:gdLst/>
              <a:ahLst/>
              <a:cxn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4194347" y="1830143"/>
              <a:ext cx="29967" cy="75550"/>
            </a:xfrm>
            <a:custGeom>
              <a:avLst/>
              <a:gdLst/>
              <a:ahLst/>
              <a:cxn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4218405" y="1716306"/>
              <a:ext cx="38408" cy="70123"/>
            </a:xfrm>
            <a:custGeom>
              <a:avLst/>
              <a:gdLst/>
              <a:ahLst/>
              <a:cxn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4373121" y="1849015"/>
              <a:ext cx="24118" cy="77117"/>
            </a:xfrm>
            <a:custGeom>
              <a:avLst/>
              <a:gdLst/>
              <a:ahLst/>
              <a:cxn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4338030" y="1631592"/>
              <a:ext cx="46246" cy="62224"/>
            </a:xfrm>
            <a:custGeom>
              <a:avLst/>
              <a:gdLst/>
              <a:ahLst/>
              <a:cxn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4329588" y="1805422"/>
              <a:ext cx="41001" cy="69339"/>
            </a:xfrm>
            <a:custGeom>
              <a:avLst/>
              <a:gdLst/>
              <a:ahLst/>
              <a:cxn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4256752" y="1790891"/>
              <a:ext cx="59270" cy="36177"/>
            </a:xfrm>
            <a:custGeom>
              <a:avLst/>
              <a:gdLst/>
              <a:ahLst/>
              <a:cxn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4289311" y="1710518"/>
              <a:ext cx="53964" cy="46970"/>
            </a:xfrm>
            <a:custGeom>
              <a:avLst/>
              <a:gdLst/>
              <a:ahLst/>
              <a:cxn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4421900" y="1693334"/>
              <a:ext cx="59873" cy="21525"/>
            </a:xfrm>
            <a:custGeom>
              <a:avLst/>
              <a:gdLst/>
              <a:ahLst/>
              <a:cxn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4427085" y="1748926"/>
              <a:ext cx="32559" cy="75489"/>
            </a:xfrm>
            <a:custGeom>
              <a:avLst/>
              <a:gdLst/>
              <a:ahLst/>
              <a:cxn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4367936" y="1718356"/>
              <a:ext cx="40398" cy="69942"/>
            </a:xfrm>
            <a:custGeom>
              <a:avLst/>
              <a:gdLst/>
              <a:ahLst/>
              <a:cxn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4429678" y="1407355"/>
              <a:ext cx="46246" cy="63069"/>
            </a:xfrm>
            <a:custGeom>
              <a:avLst/>
              <a:gdLst/>
              <a:ahLst/>
              <a:cxn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4503177" y="1628999"/>
              <a:ext cx="46186" cy="61019"/>
            </a:xfrm>
            <a:custGeom>
              <a:avLst/>
              <a:gdLst/>
              <a:ahLst/>
              <a:cxn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4427085" y="1583718"/>
              <a:ext cx="38408" cy="70425"/>
            </a:xfrm>
            <a:custGeom>
              <a:avLst/>
              <a:gdLst/>
              <a:ahLst/>
              <a:cxn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4386808" y="1541270"/>
              <a:ext cx="59210" cy="36780"/>
            </a:xfrm>
            <a:custGeom>
              <a:avLst/>
              <a:gdLst/>
              <a:ahLst/>
              <a:cxn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4340622" y="1480372"/>
              <a:ext cx="54024" cy="46849"/>
            </a:xfrm>
            <a:custGeom>
              <a:avLst/>
              <a:gdLst/>
              <a:ahLst/>
              <a:cxn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4500524" y="1489899"/>
              <a:ext cx="59270" cy="22128"/>
            </a:xfrm>
            <a:custGeom>
              <a:avLst/>
              <a:gdLst/>
              <a:ahLst/>
              <a:cxn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4456991" y="1080979"/>
              <a:ext cx="59873" cy="21525"/>
            </a:xfrm>
            <a:custGeom>
              <a:avLst/>
              <a:gdLst/>
              <a:ahLst/>
              <a:cxn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4508363" y="1546094"/>
              <a:ext cx="29967" cy="73861"/>
            </a:xfrm>
            <a:custGeom>
              <a:avLst/>
              <a:gdLst/>
              <a:ahLst/>
              <a:cxn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4456991" y="1494361"/>
              <a:ext cx="37745" cy="70726"/>
            </a:xfrm>
            <a:custGeom>
              <a:avLst/>
              <a:gdLst/>
              <a:ahLst/>
              <a:cxn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4148221" y="1390412"/>
              <a:ext cx="48839" cy="58607"/>
            </a:xfrm>
            <a:custGeom>
              <a:avLst/>
              <a:gdLst/>
              <a:ahLst/>
              <a:cxn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4335437" y="1546395"/>
              <a:ext cx="16340" cy="76153"/>
            </a:xfrm>
            <a:custGeom>
              <a:avLst/>
              <a:gdLst/>
              <a:ahLst/>
              <a:cxn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4178128" y="1505033"/>
              <a:ext cx="54024" cy="48417"/>
            </a:xfrm>
            <a:custGeom>
              <a:avLst/>
              <a:gdLst/>
              <a:ahLst/>
              <a:cxn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4237940" y="1453782"/>
              <a:ext cx="29303" cy="75550"/>
            </a:xfrm>
            <a:custGeom>
              <a:avLst/>
              <a:gdLst/>
              <a:ahLst/>
              <a:cxn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4283403" y="1370937"/>
              <a:ext cx="24781" cy="76092"/>
            </a:xfrm>
            <a:custGeom>
              <a:avLst/>
              <a:gdLst/>
              <a:ahLst/>
              <a:cxn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4289311" y="1600359"/>
              <a:ext cx="16280" cy="76816"/>
            </a:xfrm>
            <a:custGeom>
              <a:avLst/>
              <a:gdLst/>
              <a:ahLst/>
              <a:cxn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4205441" y="1609524"/>
              <a:ext cx="59210" cy="37745"/>
            </a:xfrm>
            <a:custGeom>
              <a:avLst/>
              <a:gdLst/>
              <a:ahLst/>
              <a:cxn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4245718" y="1544466"/>
              <a:ext cx="57280" cy="46970"/>
            </a:xfrm>
            <a:custGeom>
              <a:avLst/>
              <a:gdLst/>
              <a:ahLst/>
              <a:cxn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4221661" y="1152669"/>
              <a:ext cx="45583" cy="62707"/>
            </a:xfrm>
            <a:custGeom>
              <a:avLst/>
              <a:gdLst/>
              <a:ahLst/>
              <a:cxn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4215812" y="1326319"/>
              <a:ext cx="38408" cy="70063"/>
            </a:xfrm>
            <a:custGeom>
              <a:avLst/>
              <a:gdLst/>
              <a:ahLst/>
              <a:cxn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4164441" y="1307507"/>
              <a:ext cx="59873" cy="36177"/>
            </a:xfrm>
            <a:custGeom>
              <a:avLst/>
              <a:gdLst/>
              <a:ahLst/>
              <a:cxn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4779448" y="1220983"/>
              <a:ext cx="54024" cy="51613"/>
            </a:xfrm>
            <a:custGeom>
              <a:avLst/>
              <a:gdLst/>
              <a:ahLst/>
              <a:cxn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4847039" y="1167442"/>
              <a:ext cx="27374" cy="77178"/>
            </a:xfrm>
            <a:custGeom>
              <a:avLst/>
              <a:gdLst/>
              <a:ahLst/>
              <a:cxn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4817133" y="1090083"/>
              <a:ext cx="41001" cy="66083"/>
            </a:xfrm>
            <a:custGeom>
              <a:avLst/>
              <a:gdLst/>
              <a:ahLst/>
              <a:cxn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25724" y="1311124"/>
              <a:ext cx="21465" cy="76092"/>
            </a:xfrm>
            <a:custGeom>
              <a:avLst/>
              <a:gdLst/>
              <a:ahLst/>
              <a:cxn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844446" y="1311124"/>
              <a:ext cx="56617" cy="42086"/>
            </a:xfrm>
            <a:custGeom>
              <a:avLst/>
              <a:gdLst/>
              <a:ahLst/>
              <a:cxn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5818" y="1228882"/>
              <a:ext cx="57220" cy="44618"/>
            </a:xfrm>
            <a:custGeom>
              <a:avLst/>
              <a:gdLst/>
              <a:ahLst/>
              <a:cxn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4941943" y="1109860"/>
              <a:ext cx="27374" cy="77178"/>
            </a:xfrm>
            <a:custGeom>
              <a:avLst/>
              <a:gdLst/>
              <a:ahLst/>
              <a:cxn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4172942" y="1231414"/>
              <a:ext cx="56617" cy="48357"/>
            </a:xfrm>
            <a:custGeom>
              <a:avLst/>
              <a:gdLst/>
              <a:ahLst/>
              <a:cxn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305531" y="1216220"/>
              <a:ext cx="59210" cy="19536"/>
            </a:xfrm>
            <a:custGeom>
              <a:avLst/>
              <a:gdLst/>
              <a:ahLst/>
              <a:cxn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4310716" y="1270847"/>
              <a:ext cx="32559" cy="73861"/>
            </a:xfrm>
            <a:custGeom>
              <a:avLst/>
              <a:gdLst/>
              <a:ahLst/>
              <a:cxn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4250904" y="1239856"/>
              <a:ext cx="41061" cy="69822"/>
            </a:xfrm>
            <a:custGeom>
              <a:avLst/>
              <a:gdLst/>
              <a:ahLst/>
              <a:cxn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4299682" y="949053"/>
              <a:ext cx="48839" cy="62224"/>
            </a:xfrm>
            <a:custGeom>
              <a:avLst/>
              <a:gdLst/>
              <a:ahLst/>
              <a:cxn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4310716" y="1106604"/>
              <a:ext cx="37805" cy="68495"/>
            </a:xfrm>
            <a:custGeom>
              <a:avLst/>
              <a:gdLst/>
              <a:ahLst/>
              <a:cxn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4270439" y="1063734"/>
              <a:ext cx="59210" cy="36177"/>
            </a:xfrm>
            <a:custGeom>
              <a:avLst/>
              <a:gdLst/>
              <a:ahLst/>
              <a:cxn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4224253" y="1001269"/>
              <a:ext cx="54024" cy="48357"/>
            </a:xfrm>
            <a:custGeom>
              <a:avLst/>
              <a:gdLst/>
              <a:ahLst/>
              <a:cxn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4367936" y="1147544"/>
              <a:ext cx="54024" cy="47271"/>
            </a:xfrm>
            <a:custGeom>
              <a:avLst/>
              <a:gdLst/>
              <a:ahLst/>
              <a:cxn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4384216" y="986074"/>
              <a:ext cx="61802" cy="22189"/>
            </a:xfrm>
            <a:custGeom>
              <a:avLst/>
              <a:gdLst/>
              <a:ahLst/>
              <a:cxn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4397179" y="1058549"/>
              <a:ext cx="29967" cy="74886"/>
            </a:xfrm>
            <a:custGeom>
              <a:avLst/>
              <a:gdLst/>
              <a:ahLst/>
              <a:cxn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4340622" y="1016885"/>
              <a:ext cx="37805" cy="69400"/>
            </a:xfrm>
            <a:custGeom>
              <a:avLst/>
              <a:gdLst/>
              <a:ahLst/>
              <a:cxn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4391994" y="1217305"/>
              <a:ext cx="37745" cy="68917"/>
            </a:xfrm>
            <a:custGeom>
              <a:avLst/>
              <a:gdLst/>
              <a:ahLst/>
              <a:cxn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4709205" y="973533"/>
              <a:ext cx="45583" cy="66144"/>
            </a:xfrm>
            <a:custGeom>
              <a:avLst/>
              <a:gdLst/>
              <a:ahLst/>
              <a:cxn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4830759" y="997772"/>
              <a:ext cx="51432" cy="55351"/>
            </a:xfrm>
            <a:custGeom>
              <a:avLst/>
              <a:gdLst/>
              <a:ahLst/>
              <a:cxn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4795668" y="1013388"/>
              <a:ext cx="21525" cy="78745"/>
            </a:xfrm>
            <a:custGeom>
              <a:avLst/>
              <a:gdLst/>
              <a:ahLst/>
              <a:cxn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4746949" y="1138862"/>
              <a:ext cx="46186" cy="63611"/>
            </a:xfrm>
            <a:custGeom>
              <a:avLst/>
              <a:gdLst/>
              <a:ahLst/>
              <a:cxn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4765761" y="858671"/>
              <a:ext cx="24781" cy="77117"/>
            </a:xfrm>
            <a:custGeom>
              <a:avLst/>
              <a:gdLst/>
              <a:ahLst/>
              <a:cxn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4811947" y="897923"/>
              <a:ext cx="56617" cy="46970"/>
            </a:xfrm>
            <a:custGeom>
              <a:avLst/>
              <a:gdLst/>
              <a:ahLst/>
              <a:cxn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4763169" y="952550"/>
              <a:ext cx="59873" cy="39433"/>
            </a:xfrm>
            <a:custGeom>
              <a:avLst/>
              <a:gdLst/>
              <a:ahLst/>
              <a:cxn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4551896" y="814053"/>
              <a:ext cx="43654" cy="65239"/>
            </a:xfrm>
            <a:custGeom>
              <a:avLst/>
              <a:gdLst/>
              <a:ahLst/>
              <a:cxn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4687137" y="862832"/>
              <a:ext cx="51371" cy="56135"/>
            </a:xfrm>
            <a:custGeom>
              <a:avLst/>
              <a:gdLst/>
              <a:ahLst/>
              <a:cxn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4445958" y="1133315"/>
              <a:ext cx="48779" cy="56738"/>
            </a:xfrm>
            <a:custGeom>
              <a:avLst/>
              <a:gdLst/>
              <a:ahLst/>
              <a:cxn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4644207" y="904857"/>
              <a:ext cx="21525" cy="76816"/>
            </a:xfrm>
            <a:custGeom>
              <a:avLst/>
              <a:gdLst/>
              <a:ahLst/>
              <a:cxn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4600674" y="950983"/>
              <a:ext cx="16280" cy="78745"/>
            </a:xfrm>
            <a:custGeom>
              <a:avLst/>
              <a:gdLst/>
              <a:ahLst/>
              <a:cxn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4622139" y="731931"/>
              <a:ext cx="24721" cy="76454"/>
            </a:xfrm>
            <a:custGeom>
              <a:avLst/>
              <a:gdLst/>
              <a:ahLst/>
              <a:cxn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4698171" y="784147"/>
              <a:ext cx="54024" cy="46427"/>
            </a:xfrm>
            <a:custGeom>
              <a:avLst/>
              <a:gdLst/>
              <a:ahLst/>
              <a:cxn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4619486" y="818394"/>
              <a:ext cx="59873" cy="38770"/>
            </a:xfrm>
            <a:custGeom>
              <a:avLst/>
              <a:gdLst/>
              <a:ahLst/>
              <a:cxn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4324403" y="1401506"/>
              <a:ext cx="43593" cy="64817"/>
            </a:xfrm>
            <a:custGeom>
              <a:avLst/>
              <a:gdLst/>
              <a:ahLst/>
              <a:cxn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4362087" y="1284474"/>
              <a:ext cx="22189" cy="76454"/>
            </a:xfrm>
            <a:custGeom>
              <a:avLst/>
              <a:gdLst/>
              <a:ahLst/>
              <a:cxn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4375714" y="1380644"/>
              <a:ext cx="59873" cy="39071"/>
            </a:xfrm>
            <a:custGeom>
              <a:avLst/>
              <a:gdLst/>
              <a:ahLst/>
              <a:cxn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4605860" y="1195660"/>
              <a:ext cx="51432" cy="55291"/>
            </a:xfrm>
            <a:custGeom>
              <a:avLst/>
              <a:gdLst/>
              <a:ahLst/>
              <a:cxn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4640951" y="1019237"/>
              <a:ext cx="43654" cy="63792"/>
            </a:xfrm>
            <a:custGeom>
              <a:avLst/>
              <a:gdLst/>
              <a:ahLst/>
              <a:cxn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4692986" y="1080979"/>
              <a:ext cx="61802" cy="27374"/>
            </a:xfrm>
            <a:custGeom>
              <a:avLst/>
              <a:gdLst/>
              <a:ahLst/>
              <a:cxn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4657231" y="1133315"/>
              <a:ext cx="52035" cy="56738"/>
            </a:xfrm>
            <a:custGeom>
              <a:avLst/>
              <a:gdLst/>
              <a:ahLst/>
              <a:cxn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4516804" y="1148630"/>
              <a:ext cx="59210" cy="29967"/>
            </a:xfrm>
            <a:custGeom>
              <a:avLst/>
              <a:gdLst/>
              <a:ahLst/>
              <a:cxn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4546710" y="1048480"/>
              <a:ext cx="37745" cy="70304"/>
            </a:xfrm>
            <a:custGeom>
              <a:avLst/>
              <a:gdLst/>
              <a:ahLst/>
              <a:cxn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4600674" y="1091048"/>
              <a:ext cx="29967" cy="73861"/>
            </a:xfrm>
            <a:custGeom>
              <a:avLst/>
              <a:gdLst/>
              <a:ahLst/>
              <a:cxn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4538269" y="1404943"/>
              <a:ext cx="51432" cy="54446"/>
            </a:xfrm>
            <a:custGeom>
              <a:avLst/>
              <a:gdLst/>
              <a:ahLst/>
              <a:cxn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4519397" y="987642"/>
              <a:ext cx="51432" cy="55049"/>
            </a:xfrm>
            <a:custGeom>
              <a:avLst/>
              <a:gdLst/>
              <a:ahLst/>
              <a:cxn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4895818" y="1786972"/>
              <a:ext cx="62466" cy="31896"/>
            </a:xfrm>
            <a:custGeom>
              <a:avLst/>
              <a:gdLst/>
              <a:ahLst/>
              <a:cxn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4960815" y="1642023"/>
              <a:ext cx="57220" cy="44015"/>
            </a:xfrm>
            <a:custGeom>
              <a:avLst/>
              <a:gdLst/>
              <a:ahLst/>
              <a:cxn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4958223" y="1717392"/>
              <a:ext cx="62466" cy="32559"/>
            </a:xfrm>
            <a:custGeom>
              <a:avLst/>
              <a:gdLst/>
              <a:ahLst/>
              <a:cxn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5014779" y="1794991"/>
              <a:ext cx="35815" cy="71329"/>
            </a:xfrm>
            <a:custGeom>
              <a:avLst/>
              <a:gdLst/>
              <a:ahLst/>
              <a:cxn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4841854" y="1678019"/>
              <a:ext cx="54024" cy="52457"/>
            </a:xfrm>
            <a:custGeom>
              <a:avLst/>
              <a:gdLst/>
              <a:ahLst/>
              <a:cxn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4882131" y="1613624"/>
              <a:ext cx="54688" cy="54205"/>
            </a:xfrm>
            <a:custGeom>
              <a:avLst/>
              <a:gdLst/>
              <a:ahLst/>
              <a:cxn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4917222" y="1679707"/>
              <a:ext cx="16340" cy="76756"/>
            </a:xfrm>
            <a:custGeom>
              <a:avLst/>
              <a:gdLst/>
              <a:ahLst/>
              <a:cxn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4809355" y="1757307"/>
              <a:ext cx="56617" cy="45342"/>
            </a:xfrm>
            <a:custGeom>
              <a:avLst/>
              <a:gdLst/>
              <a:ahLst/>
              <a:cxn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4822981" y="1850040"/>
              <a:ext cx="59210" cy="32559"/>
            </a:xfrm>
            <a:custGeom>
              <a:avLst/>
              <a:gdLst/>
              <a:ahLst/>
              <a:cxn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4689730" y="1794087"/>
              <a:ext cx="52035" cy="52517"/>
            </a:xfrm>
            <a:custGeom>
              <a:avLst/>
              <a:gdLst/>
              <a:ahLst/>
              <a:cxn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4730670" y="1729330"/>
              <a:ext cx="51432" cy="54205"/>
            </a:xfrm>
            <a:custGeom>
              <a:avLst/>
              <a:gdLst/>
              <a:ahLst/>
              <a:cxn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4765761" y="1793484"/>
              <a:ext cx="16340" cy="78685"/>
            </a:xfrm>
            <a:custGeom>
              <a:avLst/>
              <a:gdLst/>
              <a:ahLst/>
              <a:cxn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4971849" y="1809703"/>
              <a:ext cx="26711" cy="76153"/>
            </a:xfrm>
            <a:custGeom>
              <a:avLst/>
              <a:gdLst/>
              <a:ahLst/>
              <a:cxn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4705949" y="732595"/>
              <a:ext cx="48839" cy="60476"/>
            </a:xfrm>
            <a:custGeom>
              <a:avLst/>
              <a:gdLst/>
              <a:ahLst/>
              <a:cxn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4345868" y="788488"/>
              <a:ext cx="18872" cy="78685"/>
            </a:xfrm>
            <a:custGeom>
              <a:avLst/>
              <a:gdLst/>
              <a:ahLst/>
              <a:cxn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4261998" y="795542"/>
              <a:ext cx="59873" cy="39131"/>
            </a:xfrm>
            <a:custGeom>
              <a:avLst/>
              <a:gdLst/>
              <a:ahLst/>
              <a:cxn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4305531" y="733439"/>
              <a:ext cx="56617" cy="45402"/>
            </a:xfrm>
            <a:custGeom>
              <a:avLst/>
              <a:gdLst/>
              <a:ahLst/>
              <a:cxn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4521989" y="886648"/>
              <a:ext cx="48839" cy="61139"/>
            </a:xfrm>
            <a:custGeom>
              <a:avLst/>
              <a:gdLst/>
              <a:ahLst/>
              <a:cxn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4391994" y="799522"/>
              <a:ext cx="57280" cy="49864"/>
            </a:xfrm>
            <a:custGeom>
              <a:avLst/>
              <a:gdLst/>
              <a:ahLst/>
              <a:cxn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4456991" y="731931"/>
              <a:ext cx="29967" cy="76454"/>
            </a:xfrm>
            <a:custGeom>
              <a:avLst/>
              <a:gdLst/>
              <a:ahLst/>
              <a:cxn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4478456" y="962017"/>
              <a:ext cx="19536" cy="78745"/>
            </a:xfrm>
            <a:custGeom>
              <a:avLst/>
              <a:gdLst/>
              <a:ahLst/>
              <a:cxn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4416714" y="904857"/>
              <a:ext cx="59210" cy="39433"/>
            </a:xfrm>
            <a:custGeom>
              <a:avLst/>
              <a:gdLst/>
              <a:ahLst/>
              <a:cxn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4468025" y="835518"/>
              <a:ext cx="56617" cy="45342"/>
            </a:xfrm>
            <a:custGeom>
              <a:avLst/>
              <a:gdLst/>
              <a:ahLst/>
              <a:cxn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4825574" y="741337"/>
              <a:ext cx="29967" cy="74525"/>
            </a:xfrm>
            <a:custGeom>
              <a:avLst/>
              <a:gdLst/>
              <a:ahLst/>
              <a:cxn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4890572" y="837206"/>
              <a:ext cx="18933" cy="78745"/>
            </a:xfrm>
            <a:custGeom>
              <a:avLst/>
              <a:gdLst/>
              <a:ahLst/>
              <a:cxn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4828167" y="807963"/>
              <a:ext cx="51432" cy="58607"/>
            </a:xfrm>
            <a:custGeom>
              <a:avLst/>
              <a:gdLst/>
              <a:ahLst/>
              <a:cxn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4757983" y="740373"/>
              <a:ext cx="48779" cy="61139"/>
            </a:xfrm>
            <a:custGeom>
              <a:avLst/>
              <a:gdLst/>
              <a:ahLst/>
              <a:cxn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4527235" y="735187"/>
              <a:ext cx="46186" cy="60958"/>
            </a:xfrm>
            <a:custGeom>
              <a:avLst/>
              <a:gdLst/>
              <a:ahLst/>
              <a:cxn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4164441" y="1652394"/>
              <a:ext cx="62466" cy="22189"/>
            </a:xfrm>
            <a:custGeom>
              <a:avLst/>
              <a:gdLst/>
              <a:ahLst/>
              <a:cxn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4164441" y="1696590"/>
              <a:ext cx="51432" cy="58426"/>
            </a:xfrm>
            <a:custGeom>
              <a:avLst/>
              <a:gdLst/>
              <a:ahLst/>
              <a:cxn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4752135" y="1881514"/>
              <a:ext cx="59873" cy="32017"/>
            </a:xfrm>
            <a:custGeom>
              <a:avLst/>
              <a:gdLst/>
              <a:ahLst/>
              <a:cxn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5172089" y="738443"/>
              <a:ext cx="46186" cy="60476"/>
            </a:xfrm>
            <a:custGeom>
              <a:avLst/>
              <a:gdLst/>
              <a:ahLst/>
              <a:cxn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4519397" y="1217004"/>
              <a:ext cx="43593" cy="63370"/>
            </a:xfrm>
            <a:custGeom>
              <a:avLst/>
              <a:gdLst/>
              <a:ahLst/>
              <a:cxn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4533084" y="1299789"/>
              <a:ext cx="59210" cy="26047"/>
            </a:xfrm>
            <a:custGeom>
              <a:avLst/>
              <a:gdLst/>
              <a:ahLst/>
              <a:cxn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4579209" y="1350376"/>
              <a:ext cx="51432" cy="56135"/>
            </a:xfrm>
            <a:custGeom>
              <a:avLst/>
              <a:gdLst/>
              <a:ahLst/>
              <a:cxn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4413459" y="1333253"/>
              <a:ext cx="59873" cy="30268"/>
            </a:xfrm>
            <a:custGeom>
              <a:avLst/>
              <a:gdLst/>
              <a:ahLst/>
              <a:cxn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4440772" y="1233525"/>
              <a:ext cx="37745" cy="70907"/>
            </a:xfrm>
            <a:custGeom>
              <a:avLst/>
              <a:gdLst/>
              <a:ahLst/>
              <a:cxn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4500524" y="1331926"/>
              <a:ext cx="32620" cy="74163"/>
            </a:xfrm>
            <a:custGeom>
              <a:avLst/>
              <a:gdLst/>
              <a:ahLst/>
              <a:cxn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4746949" y="1453059"/>
              <a:ext cx="43593" cy="65902"/>
            </a:xfrm>
            <a:custGeom>
              <a:avLst/>
              <a:gdLst/>
              <a:ahLst/>
              <a:cxn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4865911" y="1477297"/>
              <a:ext cx="51371" cy="55532"/>
            </a:xfrm>
            <a:custGeom>
              <a:avLst/>
              <a:gdLst/>
              <a:ahLst/>
              <a:cxn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4830759" y="1492492"/>
              <a:ext cx="21525" cy="78685"/>
            </a:xfrm>
            <a:custGeom>
              <a:avLst/>
              <a:gdLst/>
              <a:ahLst/>
              <a:cxn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4776856" y="1610127"/>
              <a:ext cx="46186" cy="63611"/>
            </a:xfrm>
            <a:custGeom>
              <a:avLst/>
              <a:gdLst/>
              <a:ahLst/>
              <a:cxn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4800853" y="1338438"/>
              <a:ext cx="24781" cy="78685"/>
            </a:xfrm>
            <a:custGeom>
              <a:avLst/>
              <a:gdLst/>
              <a:ahLst/>
              <a:cxn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4865911" y="1393909"/>
              <a:ext cx="57220" cy="47271"/>
            </a:xfrm>
            <a:custGeom>
              <a:avLst/>
              <a:gdLst/>
              <a:ahLst/>
              <a:cxn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4798260" y="1433342"/>
              <a:ext cx="59873" cy="38770"/>
            </a:xfrm>
            <a:custGeom>
              <a:avLst/>
              <a:gdLst/>
              <a:ahLst/>
              <a:cxn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4638358" y="1264938"/>
              <a:ext cx="24781" cy="77178"/>
            </a:xfrm>
            <a:custGeom>
              <a:avLst/>
              <a:gdLst/>
              <a:ahLst/>
              <a:cxn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4380960" y="869705"/>
              <a:ext cx="24721" cy="77178"/>
            </a:xfrm>
            <a:custGeom>
              <a:avLst/>
              <a:gdLst/>
              <a:ahLst/>
              <a:cxn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4722229" y="1360506"/>
              <a:ext cx="52035" cy="55713"/>
            </a:xfrm>
            <a:custGeom>
              <a:avLst/>
              <a:gdLst/>
              <a:ahLst/>
              <a:cxn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4673450" y="1384564"/>
              <a:ext cx="22189" cy="78745"/>
            </a:xfrm>
            <a:custGeom>
              <a:avLst/>
              <a:gdLst/>
              <a:ahLst/>
              <a:cxn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4635766" y="1432619"/>
              <a:ext cx="16340" cy="76153"/>
            </a:xfrm>
            <a:custGeom>
              <a:avLst/>
              <a:gdLst/>
              <a:ahLst/>
              <a:cxn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4689730" y="1213627"/>
              <a:ext cx="24781" cy="76092"/>
            </a:xfrm>
            <a:custGeom>
              <a:avLst/>
              <a:gdLst/>
              <a:ahLst/>
              <a:cxn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4744297" y="1251975"/>
              <a:ext cx="54024" cy="46910"/>
            </a:xfrm>
            <a:custGeom>
              <a:avLst/>
              <a:gdLst/>
              <a:ahLst/>
              <a:cxn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4700764" y="1302261"/>
              <a:ext cx="59873" cy="37323"/>
            </a:xfrm>
            <a:custGeom>
              <a:avLst/>
              <a:gdLst/>
              <a:ahLst/>
              <a:cxn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4660487" y="1692309"/>
              <a:ext cx="51371" cy="54386"/>
            </a:xfrm>
            <a:custGeom>
              <a:avLst/>
              <a:gdLst/>
              <a:ahLst/>
              <a:cxn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4676706" y="1499003"/>
              <a:ext cx="45583" cy="63732"/>
            </a:xfrm>
            <a:custGeom>
              <a:avLst/>
              <a:gdLst/>
              <a:ahLst/>
              <a:cxn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4728077" y="1560745"/>
              <a:ext cx="62466" cy="26711"/>
            </a:xfrm>
            <a:custGeom>
              <a:avLst/>
              <a:gdLst/>
              <a:ahLst/>
              <a:cxn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4692986" y="1614287"/>
              <a:ext cx="51371" cy="56135"/>
            </a:xfrm>
            <a:custGeom>
              <a:avLst/>
              <a:gdLst/>
              <a:ahLst/>
              <a:cxn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4570768" y="1644616"/>
              <a:ext cx="62466" cy="30931"/>
            </a:xfrm>
            <a:custGeom>
              <a:avLst/>
              <a:gdLst/>
              <a:ahLst/>
              <a:cxn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4581802" y="1529151"/>
              <a:ext cx="37745" cy="70364"/>
            </a:xfrm>
            <a:custGeom>
              <a:avLst/>
              <a:gdLst/>
              <a:ahLst/>
              <a:cxn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4635766" y="1571116"/>
              <a:ext cx="29967" cy="74525"/>
            </a:xfrm>
            <a:custGeom>
              <a:avLst/>
              <a:gdLst/>
              <a:ahLst/>
              <a:cxn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4581802" y="1872772"/>
              <a:ext cx="51432" cy="55049"/>
            </a:xfrm>
            <a:custGeom>
              <a:avLst/>
              <a:gdLst/>
              <a:ahLst/>
              <a:cxn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4573361" y="1712870"/>
              <a:ext cx="46186" cy="63732"/>
            </a:xfrm>
            <a:custGeom>
              <a:avLst/>
              <a:gdLst/>
              <a:ahLst/>
              <a:cxn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4592233" y="1788238"/>
              <a:ext cx="62466" cy="26711"/>
            </a:xfrm>
            <a:custGeom>
              <a:avLst/>
              <a:gdLst/>
              <a:ahLst/>
              <a:cxn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4660487" y="1848051"/>
              <a:ext cx="51371" cy="55713"/>
            </a:xfrm>
            <a:custGeom>
              <a:avLst/>
              <a:gdLst/>
              <a:ahLst/>
              <a:cxn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4468025" y="1828575"/>
              <a:ext cx="59210" cy="30992"/>
            </a:xfrm>
            <a:custGeom>
              <a:avLst/>
              <a:gdLst/>
              <a:ahLst/>
              <a:cxn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4497932" y="1729993"/>
              <a:ext cx="37805" cy="69822"/>
            </a:xfrm>
            <a:custGeom>
              <a:avLst/>
              <a:gdLst/>
              <a:ahLst/>
              <a:cxn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4540862" y="1789866"/>
              <a:ext cx="29967" cy="73861"/>
            </a:xfrm>
            <a:custGeom>
              <a:avLst/>
              <a:gdLst/>
              <a:ahLst/>
              <a:cxn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5158402" y="984989"/>
              <a:ext cx="59873" cy="40518"/>
            </a:xfrm>
            <a:custGeom>
              <a:avLst/>
              <a:gdLst/>
              <a:ahLst/>
              <a:cxn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5107091" y="890145"/>
              <a:ext cx="53964" cy="46367"/>
            </a:xfrm>
            <a:custGeom>
              <a:avLst/>
              <a:gdLst/>
              <a:ahLst/>
              <a:cxn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5144775" y="813812"/>
              <a:ext cx="46186" cy="59873"/>
            </a:xfrm>
            <a:custGeom>
              <a:avLst/>
              <a:gdLst/>
              <a:ahLst/>
              <a:cxn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5185715" y="878207"/>
              <a:ext cx="16340" cy="78022"/>
            </a:xfrm>
            <a:custGeom>
              <a:avLst/>
              <a:gdLst/>
              <a:ahLst/>
              <a:cxn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5125903" y="1608198"/>
              <a:ext cx="22189" cy="76756"/>
            </a:xfrm>
            <a:custGeom>
              <a:avLst/>
              <a:gdLst/>
              <a:ahLst/>
              <a:cxn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5183123" y="1733671"/>
              <a:ext cx="21525" cy="76816"/>
            </a:xfrm>
            <a:custGeom>
              <a:avLst/>
              <a:gdLst/>
              <a:ahLst/>
              <a:cxn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5034255" y="1893573"/>
              <a:ext cx="78082" cy="13687"/>
            </a:xfrm>
            <a:custGeom>
              <a:avLst/>
              <a:gdLst/>
              <a:ahLst/>
              <a:cxn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5123310" y="1707925"/>
              <a:ext cx="46246" cy="64395"/>
            </a:xfrm>
            <a:custGeom>
              <a:avLst/>
              <a:gdLst/>
              <a:ahLst/>
              <a:cxn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5017975" y="1408621"/>
              <a:ext cx="61863" cy="18933"/>
            </a:xfrm>
            <a:custGeom>
              <a:avLst/>
              <a:gdLst/>
              <a:ahLst/>
              <a:cxn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155809" y="1656072"/>
              <a:ext cx="57280" cy="46186"/>
            </a:xfrm>
            <a:custGeom>
              <a:avLst/>
              <a:gdLst/>
              <a:ahLst/>
              <a:cxn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109683" y="1381006"/>
              <a:ext cx="22128" cy="76454"/>
            </a:xfrm>
            <a:custGeom>
              <a:avLst/>
              <a:gdLst/>
              <a:ahLst/>
              <a:cxn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183123" y="1511967"/>
              <a:ext cx="16280" cy="78082"/>
            </a:xfrm>
            <a:custGeom>
              <a:avLst/>
              <a:gdLst/>
              <a:ahLst/>
              <a:cxn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101845" y="1499245"/>
              <a:ext cx="46246" cy="63491"/>
            </a:xfrm>
            <a:custGeom>
              <a:avLst/>
              <a:gdLst/>
              <a:ahLst/>
              <a:cxn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042033" y="1487909"/>
              <a:ext cx="48839" cy="58607"/>
            </a:xfrm>
            <a:custGeom>
              <a:avLst/>
              <a:gdLst/>
              <a:ahLst/>
              <a:cxn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139590" y="1354657"/>
              <a:ext cx="57220" cy="47211"/>
            </a:xfrm>
            <a:custGeom>
              <a:avLst/>
              <a:gdLst/>
              <a:ahLst/>
              <a:cxn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153216" y="1432257"/>
              <a:ext cx="56617" cy="45402"/>
            </a:xfrm>
            <a:custGeom>
              <a:avLst/>
              <a:gdLst/>
              <a:ahLst/>
              <a:cxn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5036847" y="1598430"/>
              <a:ext cx="59210" cy="21525"/>
            </a:xfrm>
            <a:custGeom>
              <a:avLst/>
              <a:gdLst/>
              <a:ahLst/>
              <a:cxn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5055720" y="1667588"/>
              <a:ext cx="51371" cy="57401"/>
            </a:xfrm>
            <a:custGeom>
              <a:avLst/>
              <a:gdLst/>
              <a:ahLst/>
              <a:cxn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4941943" y="1427494"/>
              <a:ext cx="16340" cy="78685"/>
            </a:xfrm>
            <a:custGeom>
              <a:avLst/>
              <a:gdLst/>
              <a:ahLst/>
              <a:cxn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4882131" y="1565931"/>
              <a:ext cx="59873" cy="29967"/>
            </a:xfrm>
            <a:custGeom>
              <a:avLst/>
              <a:gdLst/>
              <a:ahLst/>
              <a:cxn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4971849" y="1532407"/>
              <a:ext cx="37745" cy="71329"/>
            </a:xfrm>
            <a:custGeom>
              <a:avLst/>
              <a:gdLst/>
              <a:ahLst/>
              <a:cxn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4977035" y="1456375"/>
              <a:ext cx="62466" cy="28399"/>
            </a:xfrm>
            <a:custGeom>
              <a:avLst/>
              <a:gdLst/>
              <a:ahLst/>
              <a:cxn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5058312" y="1748926"/>
              <a:ext cx="27374" cy="77117"/>
            </a:xfrm>
            <a:custGeom>
              <a:avLst/>
              <a:gdLst/>
              <a:ahLst/>
              <a:cxn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5139590" y="1843107"/>
              <a:ext cx="53964" cy="51613"/>
            </a:xfrm>
            <a:custGeom>
              <a:avLst/>
              <a:gdLst/>
              <a:ahLst/>
              <a:cxn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5118125" y="1794388"/>
              <a:ext cx="56617" cy="45282"/>
            </a:xfrm>
            <a:custGeom>
              <a:avLst/>
              <a:gdLst/>
              <a:ahLst/>
              <a:cxn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4416714" y="1871083"/>
              <a:ext cx="59210" cy="39855"/>
            </a:xfrm>
            <a:custGeom>
              <a:avLst/>
              <a:gdLst/>
              <a:ahLst/>
              <a:cxn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5071939" y="776369"/>
              <a:ext cx="56617" cy="46367"/>
            </a:xfrm>
            <a:custGeom>
              <a:avLst/>
              <a:gdLst/>
              <a:ahLst/>
              <a:cxn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4904259" y="1854804"/>
              <a:ext cx="61802" cy="57039"/>
            </a:xfrm>
            <a:custGeom>
              <a:avLst/>
              <a:gdLst/>
              <a:ahLst/>
              <a:cxn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4928316" y="936633"/>
              <a:ext cx="24721" cy="76816"/>
            </a:xfrm>
            <a:custGeom>
              <a:avLst/>
              <a:gdLst/>
              <a:ahLst/>
              <a:cxn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5112276" y="734524"/>
              <a:ext cx="35815" cy="71329"/>
            </a:xfrm>
            <a:custGeom>
              <a:avLst/>
              <a:gdLst/>
              <a:ahLst/>
              <a:cxn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4939350" y="787463"/>
              <a:ext cx="35152" cy="74525"/>
            </a:xfrm>
            <a:custGeom>
              <a:avLst/>
              <a:gdLst/>
              <a:ahLst/>
              <a:cxn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4901003" y="743870"/>
              <a:ext cx="57280" cy="43111"/>
            </a:xfrm>
            <a:custGeom>
              <a:avLst/>
              <a:gdLst/>
              <a:ahLst/>
              <a:cxn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5001756" y="738624"/>
              <a:ext cx="51432" cy="53602"/>
            </a:xfrm>
            <a:custGeom>
              <a:avLst/>
              <a:gdLst/>
              <a:ahLst/>
              <a:cxn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4993314" y="822856"/>
              <a:ext cx="59873" cy="30690"/>
            </a:xfrm>
            <a:custGeom>
              <a:avLst/>
              <a:gdLst/>
              <a:ahLst/>
              <a:cxn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5047278" y="1159664"/>
              <a:ext cx="32559" cy="74163"/>
            </a:xfrm>
            <a:custGeom>
              <a:avLst/>
              <a:gdLst/>
              <a:ahLst/>
              <a:cxn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5172089" y="1155322"/>
              <a:ext cx="41001" cy="67892"/>
            </a:xfrm>
            <a:custGeom>
              <a:avLst/>
              <a:gdLst/>
              <a:ahLst/>
              <a:cxn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5112276" y="1231837"/>
              <a:ext cx="22128" cy="76756"/>
            </a:xfrm>
            <a:custGeom>
              <a:avLst/>
              <a:gdLst/>
              <a:ahLst/>
              <a:cxn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034255" y="1342538"/>
              <a:ext cx="54024" cy="50949"/>
            </a:xfrm>
            <a:custGeom>
              <a:avLst/>
              <a:gdLst/>
              <a:ahLst/>
              <a:cxn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115532" y="1077301"/>
              <a:ext cx="37745" cy="69822"/>
            </a:xfrm>
            <a:custGeom>
              <a:avLst/>
              <a:gdLst/>
              <a:ahLst/>
              <a:cxn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099252" y="1178536"/>
              <a:ext cx="59210" cy="18872"/>
            </a:xfrm>
            <a:custGeom>
              <a:avLst/>
              <a:gdLst/>
              <a:ahLst/>
              <a:cxn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4974442" y="888578"/>
              <a:ext cx="29967" cy="74525"/>
            </a:xfrm>
            <a:custGeom>
              <a:avLst/>
              <a:gdLst/>
              <a:ahLst/>
              <a:cxn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053127" y="1044802"/>
              <a:ext cx="40337" cy="68133"/>
            </a:xfrm>
            <a:custGeom>
              <a:avLst/>
              <a:gdLst/>
              <a:ahLst/>
              <a:cxn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4995907" y="1067352"/>
              <a:ext cx="22128" cy="78685"/>
            </a:xfrm>
            <a:custGeom>
              <a:avLst/>
              <a:gdLst/>
              <a:ahLst/>
              <a:cxn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4871760" y="1136872"/>
              <a:ext cx="56617" cy="40096"/>
            </a:xfrm>
            <a:custGeom>
              <a:avLst/>
              <a:gdLst/>
              <a:ahLst/>
              <a:cxn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5050534" y="847215"/>
              <a:ext cx="37745" cy="69822"/>
            </a:xfrm>
            <a:custGeom>
              <a:avLst/>
              <a:gdLst/>
              <a:ahLst/>
              <a:cxn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4977035" y="1177451"/>
              <a:ext cx="37805" cy="69822"/>
            </a:xfrm>
            <a:custGeom>
              <a:avLst/>
              <a:gdLst/>
              <a:ahLst/>
              <a:cxn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5058312" y="943808"/>
              <a:ext cx="48779" cy="60536"/>
            </a:xfrm>
            <a:custGeom>
              <a:avLst/>
              <a:gdLst/>
              <a:ahLst/>
              <a:cxn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4985476" y="997169"/>
              <a:ext cx="61863" cy="21465"/>
            </a:xfrm>
            <a:custGeom>
              <a:avLst/>
              <a:gdLst/>
              <a:ahLst/>
              <a:cxn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5004348" y="1263974"/>
              <a:ext cx="62466" cy="25746"/>
            </a:xfrm>
            <a:custGeom>
              <a:avLst/>
              <a:gdLst/>
              <a:ahLst/>
              <a:cxn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4960815" y="1291167"/>
              <a:ext cx="41001" cy="68133"/>
            </a:xfrm>
            <a:custGeom>
              <a:avLst/>
              <a:gdLst/>
              <a:ahLst/>
              <a:cxn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4909444" y="1040702"/>
              <a:ext cx="59873" cy="37745"/>
            </a:xfrm>
            <a:custGeom>
              <a:avLst/>
              <a:gdLst/>
              <a:ahLst/>
              <a:cxn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5101845" y="984386"/>
              <a:ext cx="42990" cy="65902"/>
            </a:xfrm>
            <a:custGeom>
              <a:avLst/>
              <a:gdLst/>
              <a:ahLst/>
              <a:cxn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5169496" y="1050108"/>
              <a:ext cx="24058" cy="77117"/>
            </a:xfrm>
            <a:custGeom>
              <a:avLst/>
              <a:gdLst/>
              <a:ahLst/>
              <a:cxn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5144775" y="1268194"/>
              <a:ext cx="57280" cy="44015"/>
            </a:xfrm>
            <a:custGeom>
              <a:avLst/>
              <a:gdLst/>
              <a:ahLst/>
              <a:cxn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4156663" y="899611"/>
              <a:ext cx="59210" cy="32559"/>
            </a:xfrm>
            <a:custGeom>
              <a:avLst/>
              <a:gdLst/>
              <a:ahLst/>
              <a:cxn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4159255" y="1562313"/>
              <a:ext cx="62466" cy="32017"/>
            </a:xfrm>
            <a:custGeom>
              <a:avLst/>
              <a:gdLst/>
              <a:ahLst/>
              <a:cxn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4202185" y="754904"/>
              <a:ext cx="57280" cy="45704"/>
            </a:xfrm>
            <a:custGeom>
              <a:avLst/>
              <a:gdLst/>
              <a:ahLst/>
              <a:cxn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4302938" y="891170"/>
              <a:ext cx="61802" cy="32559"/>
            </a:xfrm>
            <a:custGeom>
              <a:avLst/>
              <a:gdLst/>
              <a:ahLst/>
              <a:cxn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4213219" y="944772"/>
              <a:ext cx="59873" cy="38770"/>
            </a:xfrm>
            <a:custGeom>
              <a:avLst/>
              <a:gdLst/>
              <a:ahLst/>
              <a:cxn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4194347" y="843477"/>
              <a:ext cx="54024" cy="52939"/>
            </a:xfrm>
            <a:custGeom>
              <a:avLst/>
              <a:gdLst/>
              <a:ahLst/>
              <a:cxn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4159255" y="732595"/>
              <a:ext cx="51432" cy="52698"/>
            </a:xfrm>
            <a:custGeom>
              <a:avLst/>
              <a:gdLst/>
              <a:ahLst/>
              <a:cxn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4259405" y="853486"/>
              <a:ext cx="16280" cy="78685"/>
            </a:xfrm>
            <a:custGeom>
              <a:avLst/>
              <a:gdLst/>
              <a:ahLst/>
              <a:cxn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4150814" y="1126079"/>
              <a:ext cx="32559" cy="72414"/>
            </a:xfrm>
            <a:custGeom>
              <a:avLst/>
              <a:gdLst/>
              <a:ahLst/>
              <a:cxn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4224253" y="1071874"/>
              <a:ext cx="29967" cy="75188"/>
            </a:xfrm>
            <a:custGeom>
              <a:avLst/>
              <a:gdLst/>
              <a:ahLst/>
              <a:cxn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4156663" y="806275"/>
              <a:ext cx="45583" cy="65239"/>
            </a:xfrm>
            <a:custGeom>
              <a:avLst/>
              <a:gdLst/>
              <a:ahLst/>
              <a:cxn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4159255" y="967865"/>
              <a:ext cx="48839" cy="61199"/>
            </a:xfrm>
            <a:custGeom>
              <a:avLst/>
              <a:gdLst/>
              <a:ahLst/>
              <a:cxn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4156663" y="1045887"/>
              <a:ext cx="61802" cy="21525"/>
            </a:xfrm>
            <a:custGeom>
              <a:avLst/>
              <a:gdLst/>
              <a:ahLst/>
              <a:cxn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4175535" y="1103529"/>
              <a:ext cx="48779" cy="60717"/>
            </a:xfrm>
            <a:custGeom>
              <a:avLst/>
              <a:gdLst/>
              <a:ahLst/>
              <a:cxn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8"/>
          <p:cNvGrpSpPr/>
          <p:nvPr/>
        </p:nvGrpSpPr>
        <p:grpSpPr>
          <a:xfrm>
            <a:off x="7994004" y="4161172"/>
            <a:ext cx="587695" cy="587695"/>
            <a:chOff x="2753179" y="2741260"/>
            <a:chExt cx="587695" cy="587695"/>
          </a:xfrm>
        </p:grpSpPr>
        <p:sp>
          <p:nvSpPr>
            <p:cNvPr id="1491" name="Google Shape;1491;p38"/>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38"/>
          <p:cNvSpPr/>
          <p:nvPr/>
        </p:nvSpPr>
        <p:spPr>
          <a:xfrm>
            <a:off x="436698" y="4467861"/>
            <a:ext cx="237502" cy="271299"/>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rot="-1431438">
            <a:off x="8084328" y="41951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496"/>
        <p:cNvGrpSpPr/>
        <p:nvPr/>
      </p:nvGrpSpPr>
      <p:grpSpPr>
        <a:xfrm>
          <a:off x="0" y="0"/>
          <a:ext cx="0" cy="0"/>
          <a:chOff x="0" y="0"/>
          <a:chExt cx="0" cy="0"/>
        </a:xfrm>
      </p:grpSpPr>
      <p:grpSp>
        <p:nvGrpSpPr>
          <p:cNvPr id="1497" name="Google Shape;1497;p39"/>
          <p:cNvGrpSpPr/>
          <p:nvPr/>
        </p:nvGrpSpPr>
        <p:grpSpPr>
          <a:xfrm>
            <a:off x="142500" y="62550"/>
            <a:ext cx="8859000" cy="4948875"/>
            <a:chOff x="142500" y="62550"/>
            <a:chExt cx="8859000" cy="4948875"/>
          </a:xfrm>
        </p:grpSpPr>
        <p:grpSp>
          <p:nvGrpSpPr>
            <p:cNvPr id="1498" name="Google Shape;1498;p39"/>
            <p:cNvGrpSpPr/>
            <p:nvPr/>
          </p:nvGrpSpPr>
          <p:grpSpPr>
            <a:xfrm>
              <a:off x="142500" y="62550"/>
              <a:ext cx="8859000" cy="4948875"/>
              <a:chOff x="142500" y="62550"/>
              <a:chExt cx="8859000" cy="4948875"/>
            </a:xfrm>
          </p:grpSpPr>
          <p:sp>
            <p:nvSpPr>
              <p:cNvPr id="1499" name="Google Shape;1499;p39"/>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39"/>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39"/>
          <p:cNvGrpSpPr/>
          <p:nvPr/>
        </p:nvGrpSpPr>
        <p:grpSpPr>
          <a:xfrm>
            <a:off x="591880" y="931474"/>
            <a:ext cx="7960461" cy="3341032"/>
            <a:chOff x="1359389" y="2052888"/>
            <a:chExt cx="2852598" cy="1593548"/>
          </a:xfrm>
        </p:grpSpPr>
        <p:grpSp>
          <p:nvGrpSpPr>
            <p:cNvPr id="1505" name="Google Shape;1505;p39"/>
            <p:cNvGrpSpPr/>
            <p:nvPr/>
          </p:nvGrpSpPr>
          <p:grpSpPr>
            <a:xfrm>
              <a:off x="1359389" y="2052888"/>
              <a:ext cx="2852598" cy="1593548"/>
              <a:chOff x="207852" y="62519"/>
              <a:chExt cx="8859001" cy="4948906"/>
            </a:xfrm>
          </p:grpSpPr>
          <p:sp>
            <p:nvSpPr>
              <p:cNvPr id="1506" name="Google Shape;1506;p39"/>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207852" y="62519"/>
                <a:ext cx="8859000" cy="4554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39"/>
            <p:cNvSpPr/>
            <p:nvPr/>
          </p:nvSpPr>
          <p:spPr>
            <a:xfrm>
              <a:off x="1404028" y="2105890"/>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39"/>
          <p:cNvSpPr txBox="1">
            <a:spLocks noGrp="1"/>
          </p:cNvSpPr>
          <p:nvPr>
            <p:ph type="title"/>
          </p:nvPr>
        </p:nvSpPr>
        <p:spPr>
          <a:xfrm>
            <a:off x="1074375" y="2760200"/>
            <a:ext cx="6995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0" name="Google Shape;1510;p39"/>
          <p:cNvSpPr txBox="1">
            <a:spLocks noGrp="1"/>
          </p:cNvSpPr>
          <p:nvPr>
            <p:ph type="title" idx="2" hasCustomPrompt="1"/>
          </p:nvPr>
        </p:nvSpPr>
        <p:spPr>
          <a:xfrm>
            <a:off x="3960300" y="1467188"/>
            <a:ext cx="1223100" cy="10635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11" name="Google Shape;1511;p39"/>
          <p:cNvSpPr txBox="1">
            <a:spLocks noGrp="1"/>
          </p:cNvSpPr>
          <p:nvPr>
            <p:ph type="subTitle" idx="1"/>
          </p:nvPr>
        </p:nvSpPr>
        <p:spPr>
          <a:xfrm>
            <a:off x="1484050" y="3633138"/>
            <a:ext cx="61755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6_1_1">
    <p:spTree>
      <p:nvGrpSpPr>
        <p:cNvPr id="1" name="Shape 1512"/>
        <p:cNvGrpSpPr/>
        <p:nvPr/>
      </p:nvGrpSpPr>
      <p:grpSpPr>
        <a:xfrm>
          <a:off x="0" y="0"/>
          <a:ext cx="0" cy="0"/>
          <a:chOff x="0" y="0"/>
          <a:chExt cx="0" cy="0"/>
        </a:xfrm>
      </p:grpSpPr>
      <p:grpSp>
        <p:nvGrpSpPr>
          <p:cNvPr id="1513" name="Google Shape;1513;p40"/>
          <p:cNvGrpSpPr/>
          <p:nvPr/>
        </p:nvGrpSpPr>
        <p:grpSpPr>
          <a:xfrm>
            <a:off x="142500" y="62550"/>
            <a:ext cx="8859000" cy="4948875"/>
            <a:chOff x="142500" y="62550"/>
            <a:chExt cx="8859000" cy="4948875"/>
          </a:xfrm>
        </p:grpSpPr>
        <p:grpSp>
          <p:nvGrpSpPr>
            <p:cNvPr id="1514" name="Google Shape;1514;p40"/>
            <p:cNvGrpSpPr/>
            <p:nvPr/>
          </p:nvGrpSpPr>
          <p:grpSpPr>
            <a:xfrm>
              <a:off x="142500" y="62550"/>
              <a:ext cx="8859000" cy="4948875"/>
              <a:chOff x="142500" y="62550"/>
              <a:chExt cx="8859000" cy="4948875"/>
            </a:xfrm>
          </p:grpSpPr>
          <p:sp>
            <p:nvSpPr>
              <p:cNvPr id="1515" name="Google Shape;1515;p40"/>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40"/>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40"/>
          <p:cNvGrpSpPr/>
          <p:nvPr/>
        </p:nvGrpSpPr>
        <p:grpSpPr>
          <a:xfrm>
            <a:off x="591880" y="931474"/>
            <a:ext cx="7960461" cy="3341032"/>
            <a:chOff x="1359389" y="2052888"/>
            <a:chExt cx="2852598" cy="1593548"/>
          </a:xfrm>
        </p:grpSpPr>
        <p:grpSp>
          <p:nvGrpSpPr>
            <p:cNvPr id="1521" name="Google Shape;1521;p40"/>
            <p:cNvGrpSpPr/>
            <p:nvPr/>
          </p:nvGrpSpPr>
          <p:grpSpPr>
            <a:xfrm>
              <a:off x="1359389" y="2052888"/>
              <a:ext cx="2852598" cy="1593548"/>
              <a:chOff x="207852" y="62519"/>
              <a:chExt cx="8859001" cy="4948906"/>
            </a:xfrm>
          </p:grpSpPr>
          <p:sp>
            <p:nvSpPr>
              <p:cNvPr id="1522" name="Google Shape;1522;p40"/>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207852" y="62519"/>
                <a:ext cx="8859000" cy="4554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40"/>
            <p:cNvSpPr/>
            <p:nvPr/>
          </p:nvSpPr>
          <p:spPr>
            <a:xfrm>
              <a:off x="1404028" y="2105890"/>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40"/>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26" name="Google Shape;1526;p40"/>
          <p:cNvSpPr txBox="1">
            <a:spLocks noGrp="1"/>
          </p:cNvSpPr>
          <p:nvPr>
            <p:ph type="title" idx="2" hasCustomPrompt="1"/>
          </p:nvPr>
        </p:nvSpPr>
        <p:spPr>
          <a:xfrm>
            <a:off x="3960300" y="1327575"/>
            <a:ext cx="1223100" cy="10443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27" name="Google Shape;1527;p40"/>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8" name="Google Shape;1528;p40"/>
          <p:cNvSpPr/>
          <p:nvPr/>
        </p:nvSpPr>
        <p:spPr>
          <a:xfrm rot="-1431438">
            <a:off x="7701178" y="52942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rot="470441">
            <a:off x="271751" y="965403"/>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rot="-1431438">
            <a:off x="399828" y="4953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61"/>
        <p:cNvGrpSpPr/>
        <p:nvPr/>
      </p:nvGrpSpPr>
      <p:grpSpPr>
        <a:xfrm>
          <a:off x="0" y="0"/>
          <a:ext cx="0" cy="0"/>
          <a:chOff x="0" y="0"/>
          <a:chExt cx="0" cy="0"/>
        </a:xfrm>
      </p:grpSpPr>
      <p:grpSp>
        <p:nvGrpSpPr>
          <p:cNvPr id="1562" name="Google Shape;1562;p43"/>
          <p:cNvGrpSpPr/>
          <p:nvPr/>
        </p:nvGrpSpPr>
        <p:grpSpPr>
          <a:xfrm>
            <a:off x="142500" y="62550"/>
            <a:ext cx="8859000" cy="4948875"/>
            <a:chOff x="142500" y="62550"/>
            <a:chExt cx="8859000" cy="4948875"/>
          </a:xfrm>
        </p:grpSpPr>
        <p:grpSp>
          <p:nvGrpSpPr>
            <p:cNvPr id="1563" name="Google Shape;1563;p43"/>
            <p:cNvGrpSpPr/>
            <p:nvPr/>
          </p:nvGrpSpPr>
          <p:grpSpPr>
            <a:xfrm>
              <a:off x="142500" y="62550"/>
              <a:ext cx="8859000" cy="4948875"/>
              <a:chOff x="142500" y="62550"/>
              <a:chExt cx="8859000" cy="4948875"/>
            </a:xfrm>
          </p:grpSpPr>
          <p:sp>
            <p:nvSpPr>
              <p:cNvPr id="1564" name="Google Shape;1564;p4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43"/>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3"/>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3"/>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43"/>
          <p:cNvGrpSpPr/>
          <p:nvPr/>
        </p:nvGrpSpPr>
        <p:grpSpPr>
          <a:xfrm>
            <a:off x="713100" y="1093425"/>
            <a:ext cx="3858923" cy="3510143"/>
            <a:chOff x="1402827" y="2052885"/>
            <a:chExt cx="1382829" cy="1674207"/>
          </a:xfrm>
        </p:grpSpPr>
        <p:grpSp>
          <p:nvGrpSpPr>
            <p:cNvPr id="1570" name="Google Shape;1570;p43"/>
            <p:cNvGrpSpPr/>
            <p:nvPr/>
          </p:nvGrpSpPr>
          <p:grpSpPr>
            <a:xfrm>
              <a:off x="1402827" y="2052885"/>
              <a:ext cx="1382829" cy="1674207"/>
              <a:chOff x="342755" y="62511"/>
              <a:chExt cx="4294500" cy="5199401"/>
            </a:xfrm>
          </p:grpSpPr>
          <p:sp>
            <p:nvSpPr>
              <p:cNvPr id="1571" name="Google Shape;1571;p43"/>
              <p:cNvSpPr/>
              <p:nvPr/>
            </p:nvSpPr>
            <p:spPr>
              <a:xfrm>
                <a:off x="342755" y="153512"/>
                <a:ext cx="4294500" cy="51084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3"/>
              <p:cNvSpPr/>
              <p:nvPr/>
            </p:nvSpPr>
            <p:spPr>
              <a:xfrm>
                <a:off x="342755" y="62511"/>
                <a:ext cx="4294500" cy="4587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43"/>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3"/>
          <p:cNvGrpSpPr/>
          <p:nvPr/>
        </p:nvGrpSpPr>
        <p:grpSpPr>
          <a:xfrm>
            <a:off x="7581822" y="1622818"/>
            <a:ext cx="849087" cy="948938"/>
            <a:chOff x="4148221" y="731931"/>
            <a:chExt cx="1070053" cy="1195890"/>
          </a:xfrm>
        </p:grpSpPr>
        <p:sp>
          <p:nvSpPr>
            <p:cNvPr id="1575" name="Google Shape;1575;p43"/>
            <p:cNvSpPr/>
            <p:nvPr/>
          </p:nvSpPr>
          <p:spPr>
            <a:xfrm>
              <a:off x="4150814" y="737117"/>
              <a:ext cx="1064870" cy="1189017"/>
            </a:xfrm>
            <a:custGeom>
              <a:avLst/>
              <a:gdLst/>
              <a:ahLst/>
              <a:cxn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3"/>
            <p:cNvSpPr/>
            <p:nvPr/>
          </p:nvSpPr>
          <p:spPr>
            <a:xfrm>
              <a:off x="4264591" y="1867707"/>
              <a:ext cx="48779" cy="59752"/>
            </a:xfrm>
            <a:custGeom>
              <a:avLst/>
              <a:gdLst/>
              <a:ahLst/>
              <a:cxn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3"/>
            <p:cNvSpPr/>
            <p:nvPr/>
          </p:nvSpPr>
          <p:spPr>
            <a:xfrm>
              <a:off x="4153407" y="1876269"/>
              <a:ext cx="57280" cy="48357"/>
            </a:xfrm>
            <a:custGeom>
              <a:avLst/>
              <a:gdLst/>
              <a:ahLst/>
              <a:cxn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3"/>
            <p:cNvSpPr/>
            <p:nvPr/>
          </p:nvSpPr>
          <p:spPr>
            <a:xfrm>
              <a:off x="4194347" y="1830143"/>
              <a:ext cx="29967" cy="75550"/>
            </a:xfrm>
            <a:custGeom>
              <a:avLst/>
              <a:gdLst/>
              <a:ahLst/>
              <a:cxn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3"/>
            <p:cNvSpPr/>
            <p:nvPr/>
          </p:nvSpPr>
          <p:spPr>
            <a:xfrm>
              <a:off x="4218405" y="1716306"/>
              <a:ext cx="38408" cy="70123"/>
            </a:xfrm>
            <a:custGeom>
              <a:avLst/>
              <a:gdLst/>
              <a:ahLst/>
              <a:cxn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3"/>
            <p:cNvSpPr/>
            <p:nvPr/>
          </p:nvSpPr>
          <p:spPr>
            <a:xfrm>
              <a:off x="4373121" y="1849015"/>
              <a:ext cx="24118" cy="77117"/>
            </a:xfrm>
            <a:custGeom>
              <a:avLst/>
              <a:gdLst/>
              <a:ahLst/>
              <a:cxn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3"/>
            <p:cNvSpPr/>
            <p:nvPr/>
          </p:nvSpPr>
          <p:spPr>
            <a:xfrm>
              <a:off x="4338030" y="1631592"/>
              <a:ext cx="46246" cy="62224"/>
            </a:xfrm>
            <a:custGeom>
              <a:avLst/>
              <a:gdLst/>
              <a:ahLst/>
              <a:cxn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3"/>
            <p:cNvSpPr/>
            <p:nvPr/>
          </p:nvSpPr>
          <p:spPr>
            <a:xfrm>
              <a:off x="4329588" y="1805422"/>
              <a:ext cx="41001" cy="69339"/>
            </a:xfrm>
            <a:custGeom>
              <a:avLst/>
              <a:gdLst/>
              <a:ahLst/>
              <a:cxn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3"/>
            <p:cNvSpPr/>
            <p:nvPr/>
          </p:nvSpPr>
          <p:spPr>
            <a:xfrm>
              <a:off x="4256752" y="1790891"/>
              <a:ext cx="59270" cy="36177"/>
            </a:xfrm>
            <a:custGeom>
              <a:avLst/>
              <a:gdLst/>
              <a:ahLst/>
              <a:cxn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3"/>
            <p:cNvSpPr/>
            <p:nvPr/>
          </p:nvSpPr>
          <p:spPr>
            <a:xfrm>
              <a:off x="4289311" y="1710518"/>
              <a:ext cx="53964" cy="46970"/>
            </a:xfrm>
            <a:custGeom>
              <a:avLst/>
              <a:gdLst/>
              <a:ahLst/>
              <a:cxn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3"/>
            <p:cNvSpPr/>
            <p:nvPr/>
          </p:nvSpPr>
          <p:spPr>
            <a:xfrm>
              <a:off x="4421900" y="1693334"/>
              <a:ext cx="59873" cy="21525"/>
            </a:xfrm>
            <a:custGeom>
              <a:avLst/>
              <a:gdLst/>
              <a:ahLst/>
              <a:cxn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3"/>
            <p:cNvSpPr/>
            <p:nvPr/>
          </p:nvSpPr>
          <p:spPr>
            <a:xfrm>
              <a:off x="4427085" y="1748926"/>
              <a:ext cx="32559" cy="75489"/>
            </a:xfrm>
            <a:custGeom>
              <a:avLst/>
              <a:gdLst/>
              <a:ahLst/>
              <a:cxn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3"/>
            <p:cNvSpPr/>
            <p:nvPr/>
          </p:nvSpPr>
          <p:spPr>
            <a:xfrm>
              <a:off x="4367936" y="1718356"/>
              <a:ext cx="40398" cy="69942"/>
            </a:xfrm>
            <a:custGeom>
              <a:avLst/>
              <a:gdLst/>
              <a:ahLst/>
              <a:cxn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3"/>
            <p:cNvSpPr/>
            <p:nvPr/>
          </p:nvSpPr>
          <p:spPr>
            <a:xfrm>
              <a:off x="4429678" y="1407355"/>
              <a:ext cx="46246" cy="63069"/>
            </a:xfrm>
            <a:custGeom>
              <a:avLst/>
              <a:gdLst/>
              <a:ahLst/>
              <a:cxn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3"/>
            <p:cNvSpPr/>
            <p:nvPr/>
          </p:nvSpPr>
          <p:spPr>
            <a:xfrm>
              <a:off x="4503177" y="1628999"/>
              <a:ext cx="46186" cy="61019"/>
            </a:xfrm>
            <a:custGeom>
              <a:avLst/>
              <a:gdLst/>
              <a:ahLst/>
              <a:cxn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3"/>
            <p:cNvSpPr/>
            <p:nvPr/>
          </p:nvSpPr>
          <p:spPr>
            <a:xfrm>
              <a:off x="4427085" y="1583718"/>
              <a:ext cx="38408" cy="70425"/>
            </a:xfrm>
            <a:custGeom>
              <a:avLst/>
              <a:gdLst/>
              <a:ahLst/>
              <a:cxn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3"/>
            <p:cNvSpPr/>
            <p:nvPr/>
          </p:nvSpPr>
          <p:spPr>
            <a:xfrm>
              <a:off x="4386808" y="1541270"/>
              <a:ext cx="59210" cy="36780"/>
            </a:xfrm>
            <a:custGeom>
              <a:avLst/>
              <a:gdLst/>
              <a:ahLst/>
              <a:cxn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3"/>
            <p:cNvSpPr/>
            <p:nvPr/>
          </p:nvSpPr>
          <p:spPr>
            <a:xfrm>
              <a:off x="4340622" y="1480372"/>
              <a:ext cx="54024" cy="46849"/>
            </a:xfrm>
            <a:custGeom>
              <a:avLst/>
              <a:gdLst/>
              <a:ahLst/>
              <a:cxn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3"/>
            <p:cNvSpPr/>
            <p:nvPr/>
          </p:nvSpPr>
          <p:spPr>
            <a:xfrm>
              <a:off x="4500524" y="1489899"/>
              <a:ext cx="59270" cy="22128"/>
            </a:xfrm>
            <a:custGeom>
              <a:avLst/>
              <a:gdLst/>
              <a:ahLst/>
              <a:cxn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3"/>
            <p:cNvSpPr/>
            <p:nvPr/>
          </p:nvSpPr>
          <p:spPr>
            <a:xfrm>
              <a:off x="4456991" y="1080979"/>
              <a:ext cx="59873" cy="21525"/>
            </a:xfrm>
            <a:custGeom>
              <a:avLst/>
              <a:gdLst/>
              <a:ahLst/>
              <a:cxn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3"/>
            <p:cNvSpPr/>
            <p:nvPr/>
          </p:nvSpPr>
          <p:spPr>
            <a:xfrm>
              <a:off x="4508363" y="1546094"/>
              <a:ext cx="29967" cy="73861"/>
            </a:xfrm>
            <a:custGeom>
              <a:avLst/>
              <a:gdLst/>
              <a:ahLst/>
              <a:cxn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3"/>
            <p:cNvSpPr/>
            <p:nvPr/>
          </p:nvSpPr>
          <p:spPr>
            <a:xfrm>
              <a:off x="4456991" y="1494361"/>
              <a:ext cx="37745" cy="70726"/>
            </a:xfrm>
            <a:custGeom>
              <a:avLst/>
              <a:gdLst/>
              <a:ahLst/>
              <a:cxn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3"/>
            <p:cNvSpPr/>
            <p:nvPr/>
          </p:nvSpPr>
          <p:spPr>
            <a:xfrm>
              <a:off x="4148221" y="1390412"/>
              <a:ext cx="48839" cy="58607"/>
            </a:xfrm>
            <a:custGeom>
              <a:avLst/>
              <a:gdLst/>
              <a:ahLst/>
              <a:cxn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3"/>
            <p:cNvSpPr/>
            <p:nvPr/>
          </p:nvSpPr>
          <p:spPr>
            <a:xfrm>
              <a:off x="4335437" y="1546395"/>
              <a:ext cx="16340" cy="76153"/>
            </a:xfrm>
            <a:custGeom>
              <a:avLst/>
              <a:gdLst/>
              <a:ahLst/>
              <a:cxn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3"/>
            <p:cNvSpPr/>
            <p:nvPr/>
          </p:nvSpPr>
          <p:spPr>
            <a:xfrm>
              <a:off x="4178128" y="1505033"/>
              <a:ext cx="54024" cy="48417"/>
            </a:xfrm>
            <a:custGeom>
              <a:avLst/>
              <a:gdLst/>
              <a:ahLst/>
              <a:cxn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3"/>
            <p:cNvSpPr/>
            <p:nvPr/>
          </p:nvSpPr>
          <p:spPr>
            <a:xfrm>
              <a:off x="4237940" y="1453782"/>
              <a:ext cx="29303" cy="75550"/>
            </a:xfrm>
            <a:custGeom>
              <a:avLst/>
              <a:gdLst/>
              <a:ahLst/>
              <a:cxn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3"/>
            <p:cNvSpPr/>
            <p:nvPr/>
          </p:nvSpPr>
          <p:spPr>
            <a:xfrm>
              <a:off x="4283403" y="1370937"/>
              <a:ext cx="24781" cy="76092"/>
            </a:xfrm>
            <a:custGeom>
              <a:avLst/>
              <a:gdLst/>
              <a:ahLst/>
              <a:cxn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3"/>
            <p:cNvSpPr/>
            <p:nvPr/>
          </p:nvSpPr>
          <p:spPr>
            <a:xfrm>
              <a:off x="4289311" y="1600359"/>
              <a:ext cx="16280" cy="76816"/>
            </a:xfrm>
            <a:custGeom>
              <a:avLst/>
              <a:gdLst/>
              <a:ahLst/>
              <a:cxn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3"/>
            <p:cNvSpPr/>
            <p:nvPr/>
          </p:nvSpPr>
          <p:spPr>
            <a:xfrm>
              <a:off x="4205441" y="1609524"/>
              <a:ext cx="59210" cy="37745"/>
            </a:xfrm>
            <a:custGeom>
              <a:avLst/>
              <a:gdLst/>
              <a:ahLst/>
              <a:cxn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3"/>
            <p:cNvSpPr/>
            <p:nvPr/>
          </p:nvSpPr>
          <p:spPr>
            <a:xfrm>
              <a:off x="4245718" y="1544466"/>
              <a:ext cx="57280" cy="46970"/>
            </a:xfrm>
            <a:custGeom>
              <a:avLst/>
              <a:gdLst/>
              <a:ahLst/>
              <a:cxn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3"/>
            <p:cNvSpPr/>
            <p:nvPr/>
          </p:nvSpPr>
          <p:spPr>
            <a:xfrm>
              <a:off x="4221661" y="1152669"/>
              <a:ext cx="45583" cy="62707"/>
            </a:xfrm>
            <a:custGeom>
              <a:avLst/>
              <a:gdLst/>
              <a:ahLst/>
              <a:cxn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3"/>
            <p:cNvSpPr/>
            <p:nvPr/>
          </p:nvSpPr>
          <p:spPr>
            <a:xfrm>
              <a:off x="4215812" y="1326319"/>
              <a:ext cx="38408" cy="70063"/>
            </a:xfrm>
            <a:custGeom>
              <a:avLst/>
              <a:gdLst/>
              <a:ahLst/>
              <a:cxn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3"/>
            <p:cNvSpPr/>
            <p:nvPr/>
          </p:nvSpPr>
          <p:spPr>
            <a:xfrm>
              <a:off x="4164441" y="1307507"/>
              <a:ext cx="59873" cy="36177"/>
            </a:xfrm>
            <a:custGeom>
              <a:avLst/>
              <a:gdLst/>
              <a:ahLst/>
              <a:cxn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3"/>
            <p:cNvSpPr/>
            <p:nvPr/>
          </p:nvSpPr>
          <p:spPr>
            <a:xfrm>
              <a:off x="4779448" y="1220983"/>
              <a:ext cx="54024" cy="51613"/>
            </a:xfrm>
            <a:custGeom>
              <a:avLst/>
              <a:gdLst/>
              <a:ahLst/>
              <a:cxn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3"/>
            <p:cNvSpPr/>
            <p:nvPr/>
          </p:nvSpPr>
          <p:spPr>
            <a:xfrm>
              <a:off x="4847039" y="1167442"/>
              <a:ext cx="27374" cy="77178"/>
            </a:xfrm>
            <a:custGeom>
              <a:avLst/>
              <a:gdLst/>
              <a:ahLst/>
              <a:cxn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3"/>
            <p:cNvSpPr/>
            <p:nvPr/>
          </p:nvSpPr>
          <p:spPr>
            <a:xfrm>
              <a:off x="4817133" y="1090083"/>
              <a:ext cx="41001" cy="66083"/>
            </a:xfrm>
            <a:custGeom>
              <a:avLst/>
              <a:gdLst/>
              <a:ahLst/>
              <a:cxn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3"/>
            <p:cNvSpPr/>
            <p:nvPr/>
          </p:nvSpPr>
          <p:spPr>
            <a:xfrm>
              <a:off x="4925724" y="1311124"/>
              <a:ext cx="21465" cy="76092"/>
            </a:xfrm>
            <a:custGeom>
              <a:avLst/>
              <a:gdLst/>
              <a:ahLst/>
              <a:cxn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3"/>
            <p:cNvSpPr/>
            <p:nvPr/>
          </p:nvSpPr>
          <p:spPr>
            <a:xfrm>
              <a:off x="4844446" y="1311124"/>
              <a:ext cx="56617" cy="42086"/>
            </a:xfrm>
            <a:custGeom>
              <a:avLst/>
              <a:gdLst/>
              <a:ahLst/>
              <a:cxn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3"/>
            <p:cNvSpPr/>
            <p:nvPr/>
          </p:nvSpPr>
          <p:spPr>
            <a:xfrm>
              <a:off x="4895818" y="1228882"/>
              <a:ext cx="57220" cy="44618"/>
            </a:xfrm>
            <a:custGeom>
              <a:avLst/>
              <a:gdLst/>
              <a:ahLst/>
              <a:cxn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3"/>
            <p:cNvSpPr/>
            <p:nvPr/>
          </p:nvSpPr>
          <p:spPr>
            <a:xfrm>
              <a:off x="4941943" y="1109860"/>
              <a:ext cx="27374" cy="77178"/>
            </a:xfrm>
            <a:custGeom>
              <a:avLst/>
              <a:gdLst/>
              <a:ahLst/>
              <a:cxn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3"/>
            <p:cNvSpPr/>
            <p:nvPr/>
          </p:nvSpPr>
          <p:spPr>
            <a:xfrm>
              <a:off x="4172942" y="1231414"/>
              <a:ext cx="56617" cy="48357"/>
            </a:xfrm>
            <a:custGeom>
              <a:avLst/>
              <a:gdLst/>
              <a:ahLst/>
              <a:cxn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3"/>
            <p:cNvSpPr/>
            <p:nvPr/>
          </p:nvSpPr>
          <p:spPr>
            <a:xfrm>
              <a:off x="4305531" y="1216220"/>
              <a:ext cx="59210" cy="19536"/>
            </a:xfrm>
            <a:custGeom>
              <a:avLst/>
              <a:gdLst/>
              <a:ahLst/>
              <a:cxn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3"/>
            <p:cNvSpPr/>
            <p:nvPr/>
          </p:nvSpPr>
          <p:spPr>
            <a:xfrm>
              <a:off x="4310716" y="1270847"/>
              <a:ext cx="32559" cy="73861"/>
            </a:xfrm>
            <a:custGeom>
              <a:avLst/>
              <a:gdLst/>
              <a:ahLst/>
              <a:cxn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3"/>
            <p:cNvSpPr/>
            <p:nvPr/>
          </p:nvSpPr>
          <p:spPr>
            <a:xfrm>
              <a:off x="4250904" y="1239856"/>
              <a:ext cx="41061" cy="69822"/>
            </a:xfrm>
            <a:custGeom>
              <a:avLst/>
              <a:gdLst/>
              <a:ahLst/>
              <a:cxn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3"/>
            <p:cNvSpPr/>
            <p:nvPr/>
          </p:nvSpPr>
          <p:spPr>
            <a:xfrm>
              <a:off x="4299682" y="949053"/>
              <a:ext cx="48839" cy="62224"/>
            </a:xfrm>
            <a:custGeom>
              <a:avLst/>
              <a:gdLst/>
              <a:ahLst/>
              <a:cxn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3"/>
            <p:cNvSpPr/>
            <p:nvPr/>
          </p:nvSpPr>
          <p:spPr>
            <a:xfrm>
              <a:off x="4310716" y="1106604"/>
              <a:ext cx="37805" cy="68495"/>
            </a:xfrm>
            <a:custGeom>
              <a:avLst/>
              <a:gdLst/>
              <a:ahLst/>
              <a:cxn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3"/>
            <p:cNvSpPr/>
            <p:nvPr/>
          </p:nvSpPr>
          <p:spPr>
            <a:xfrm>
              <a:off x="4270439" y="1063734"/>
              <a:ext cx="59210" cy="36177"/>
            </a:xfrm>
            <a:custGeom>
              <a:avLst/>
              <a:gdLst/>
              <a:ahLst/>
              <a:cxn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3"/>
            <p:cNvSpPr/>
            <p:nvPr/>
          </p:nvSpPr>
          <p:spPr>
            <a:xfrm>
              <a:off x="4224253" y="1001269"/>
              <a:ext cx="54024" cy="48357"/>
            </a:xfrm>
            <a:custGeom>
              <a:avLst/>
              <a:gdLst/>
              <a:ahLst/>
              <a:cxn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3"/>
            <p:cNvSpPr/>
            <p:nvPr/>
          </p:nvSpPr>
          <p:spPr>
            <a:xfrm>
              <a:off x="4367936" y="1147544"/>
              <a:ext cx="54024" cy="47271"/>
            </a:xfrm>
            <a:custGeom>
              <a:avLst/>
              <a:gdLst/>
              <a:ahLst/>
              <a:cxn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a:off x="4384216" y="986074"/>
              <a:ext cx="61802" cy="22189"/>
            </a:xfrm>
            <a:custGeom>
              <a:avLst/>
              <a:gdLst/>
              <a:ahLst/>
              <a:cxn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3"/>
            <p:cNvSpPr/>
            <p:nvPr/>
          </p:nvSpPr>
          <p:spPr>
            <a:xfrm>
              <a:off x="4397179" y="1058549"/>
              <a:ext cx="29967" cy="74886"/>
            </a:xfrm>
            <a:custGeom>
              <a:avLst/>
              <a:gdLst/>
              <a:ahLst/>
              <a:cxn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3"/>
            <p:cNvSpPr/>
            <p:nvPr/>
          </p:nvSpPr>
          <p:spPr>
            <a:xfrm>
              <a:off x="4340622" y="1016885"/>
              <a:ext cx="37805" cy="69400"/>
            </a:xfrm>
            <a:custGeom>
              <a:avLst/>
              <a:gdLst/>
              <a:ahLst/>
              <a:cxn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3"/>
            <p:cNvSpPr/>
            <p:nvPr/>
          </p:nvSpPr>
          <p:spPr>
            <a:xfrm>
              <a:off x="4391994" y="1217305"/>
              <a:ext cx="37745" cy="68917"/>
            </a:xfrm>
            <a:custGeom>
              <a:avLst/>
              <a:gdLst/>
              <a:ahLst/>
              <a:cxn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3"/>
            <p:cNvSpPr/>
            <p:nvPr/>
          </p:nvSpPr>
          <p:spPr>
            <a:xfrm>
              <a:off x="4709205" y="973533"/>
              <a:ext cx="45583" cy="66144"/>
            </a:xfrm>
            <a:custGeom>
              <a:avLst/>
              <a:gdLst/>
              <a:ahLst/>
              <a:cxn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3"/>
            <p:cNvSpPr/>
            <p:nvPr/>
          </p:nvSpPr>
          <p:spPr>
            <a:xfrm>
              <a:off x="4830759" y="997772"/>
              <a:ext cx="51432" cy="55351"/>
            </a:xfrm>
            <a:custGeom>
              <a:avLst/>
              <a:gdLst/>
              <a:ahLst/>
              <a:cxn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3"/>
            <p:cNvSpPr/>
            <p:nvPr/>
          </p:nvSpPr>
          <p:spPr>
            <a:xfrm>
              <a:off x="4795668" y="1013388"/>
              <a:ext cx="21525" cy="78745"/>
            </a:xfrm>
            <a:custGeom>
              <a:avLst/>
              <a:gdLst/>
              <a:ahLst/>
              <a:cxn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3"/>
            <p:cNvSpPr/>
            <p:nvPr/>
          </p:nvSpPr>
          <p:spPr>
            <a:xfrm>
              <a:off x="4746949" y="1138862"/>
              <a:ext cx="46186" cy="63611"/>
            </a:xfrm>
            <a:custGeom>
              <a:avLst/>
              <a:gdLst/>
              <a:ahLst/>
              <a:cxn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3"/>
            <p:cNvSpPr/>
            <p:nvPr/>
          </p:nvSpPr>
          <p:spPr>
            <a:xfrm>
              <a:off x="4765761" y="858671"/>
              <a:ext cx="24781" cy="77117"/>
            </a:xfrm>
            <a:custGeom>
              <a:avLst/>
              <a:gdLst/>
              <a:ahLst/>
              <a:cxn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3"/>
            <p:cNvSpPr/>
            <p:nvPr/>
          </p:nvSpPr>
          <p:spPr>
            <a:xfrm>
              <a:off x="4811947" y="897923"/>
              <a:ext cx="56617" cy="46970"/>
            </a:xfrm>
            <a:custGeom>
              <a:avLst/>
              <a:gdLst/>
              <a:ahLst/>
              <a:cxn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3"/>
            <p:cNvSpPr/>
            <p:nvPr/>
          </p:nvSpPr>
          <p:spPr>
            <a:xfrm>
              <a:off x="4763169" y="952550"/>
              <a:ext cx="59873" cy="39433"/>
            </a:xfrm>
            <a:custGeom>
              <a:avLst/>
              <a:gdLst/>
              <a:ahLst/>
              <a:cxn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3"/>
            <p:cNvSpPr/>
            <p:nvPr/>
          </p:nvSpPr>
          <p:spPr>
            <a:xfrm>
              <a:off x="4551896" y="814053"/>
              <a:ext cx="43654" cy="65239"/>
            </a:xfrm>
            <a:custGeom>
              <a:avLst/>
              <a:gdLst/>
              <a:ahLst/>
              <a:cxn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3"/>
            <p:cNvSpPr/>
            <p:nvPr/>
          </p:nvSpPr>
          <p:spPr>
            <a:xfrm>
              <a:off x="4687137" y="862832"/>
              <a:ext cx="51371" cy="56135"/>
            </a:xfrm>
            <a:custGeom>
              <a:avLst/>
              <a:gdLst/>
              <a:ahLst/>
              <a:cxn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3"/>
            <p:cNvSpPr/>
            <p:nvPr/>
          </p:nvSpPr>
          <p:spPr>
            <a:xfrm>
              <a:off x="4445958" y="1133315"/>
              <a:ext cx="48779" cy="56738"/>
            </a:xfrm>
            <a:custGeom>
              <a:avLst/>
              <a:gdLst/>
              <a:ahLst/>
              <a:cxn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3"/>
            <p:cNvSpPr/>
            <p:nvPr/>
          </p:nvSpPr>
          <p:spPr>
            <a:xfrm>
              <a:off x="4644207" y="904857"/>
              <a:ext cx="21525" cy="76816"/>
            </a:xfrm>
            <a:custGeom>
              <a:avLst/>
              <a:gdLst/>
              <a:ahLst/>
              <a:cxn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3"/>
            <p:cNvSpPr/>
            <p:nvPr/>
          </p:nvSpPr>
          <p:spPr>
            <a:xfrm>
              <a:off x="4600674" y="950983"/>
              <a:ext cx="16280" cy="78745"/>
            </a:xfrm>
            <a:custGeom>
              <a:avLst/>
              <a:gdLst/>
              <a:ahLst/>
              <a:cxn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3"/>
            <p:cNvSpPr/>
            <p:nvPr/>
          </p:nvSpPr>
          <p:spPr>
            <a:xfrm>
              <a:off x="4622139" y="731931"/>
              <a:ext cx="24721" cy="76454"/>
            </a:xfrm>
            <a:custGeom>
              <a:avLst/>
              <a:gdLst/>
              <a:ahLst/>
              <a:cxn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3"/>
            <p:cNvSpPr/>
            <p:nvPr/>
          </p:nvSpPr>
          <p:spPr>
            <a:xfrm>
              <a:off x="4698171" y="784147"/>
              <a:ext cx="54024" cy="46427"/>
            </a:xfrm>
            <a:custGeom>
              <a:avLst/>
              <a:gdLst/>
              <a:ahLst/>
              <a:cxn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3"/>
            <p:cNvSpPr/>
            <p:nvPr/>
          </p:nvSpPr>
          <p:spPr>
            <a:xfrm>
              <a:off x="4619486" y="818394"/>
              <a:ext cx="59873" cy="38770"/>
            </a:xfrm>
            <a:custGeom>
              <a:avLst/>
              <a:gdLst/>
              <a:ahLst/>
              <a:cxn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4324403" y="1401506"/>
              <a:ext cx="43593" cy="64817"/>
            </a:xfrm>
            <a:custGeom>
              <a:avLst/>
              <a:gdLst/>
              <a:ahLst/>
              <a:cxn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3"/>
            <p:cNvSpPr/>
            <p:nvPr/>
          </p:nvSpPr>
          <p:spPr>
            <a:xfrm>
              <a:off x="4362087" y="1284474"/>
              <a:ext cx="22189" cy="76454"/>
            </a:xfrm>
            <a:custGeom>
              <a:avLst/>
              <a:gdLst/>
              <a:ahLst/>
              <a:cxn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3"/>
            <p:cNvSpPr/>
            <p:nvPr/>
          </p:nvSpPr>
          <p:spPr>
            <a:xfrm>
              <a:off x="4375714" y="1380644"/>
              <a:ext cx="59873" cy="39071"/>
            </a:xfrm>
            <a:custGeom>
              <a:avLst/>
              <a:gdLst/>
              <a:ahLst/>
              <a:cxn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3"/>
            <p:cNvSpPr/>
            <p:nvPr/>
          </p:nvSpPr>
          <p:spPr>
            <a:xfrm>
              <a:off x="4605860" y="1195660"/>
              <a:ext cx="51432" cy="55291"/>
            </a:xfrm>
            <a:custGeom>
              <a:avLst/>
              <a:gdLst/>
              <a:ahLst/>
              <a:cxn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3"/>
            <p:cNvSpPr/>
            <p:nvPr/>
          </p:nvSpPr>
          <p:spPr>
            <a:xfrm>
              <a:off x="4640951" y="1019237"/>
              <a:ext cx="43654" cy="63792"/>
            </a:xfrm>
            <a:custGeom>
              <a:avLst/>
              <a:gdLst/>
              <a:ahLst/>
              <a:cxn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p:nvPr/>
          </p:nvSpPr>
          <p:spPr>
            <a:xfrm>
              <a:off x="4692986" y="1080979"/>
              <a:ext cx="61802" cy="27374"/>
            </a:xfrm>
            <a:custGeom>
              <a:avLst/>
              <a:gdLst/>
              <a:ahLst/>
              <a:cxn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657231" y="1133315"/>
              <a:ext cx="52035" cy="56738"/>
            </a:xfrm>
            <a:custGeom>
              <a:avLst/>
              <a:gdLst/>
              <a:ahLst/>
              <a:cxn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516804" y="1148630"/>
              <a:ext cx="59210" cy="29967"/>
            </a:xfrm>
            <a:custGeom>
              <a:avLst/>
              <a:gdLst/>
              <a:ahLst/>
              <a:cxn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3"/>
            <p:cNvSpPr/>
            <p:nvPr/>
          </p:nvSpPr>
          <p:spPr>
            <a:xfrm>
              <a:off x="4546710" y="1048480"/>
              <a:ext cx="37745" cy="70304"/>
            </a:xfrm>
            <a:custGeom>
              <a:avLst/>
              <a:gdLst/>
              <a:ahLst/>
              <a:cxn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3"/>
            <p:cNvSpPr/>
            <p:nvPr/>
          </p:nvSpPr>
          <p:spPr>
            <a:xfrm>
              <a:off x="4600674" y="1091048"/>
              <a:ext cx="29967" cy="73861"/>
            </a:xfrm>
            <a:custGeom>
              <a:avLst/>
              <a:gdLst/>
              <a:ahLst/>
              <a:cxn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3"/>
            <p:cNvSpPr/>
            <p:nvPr/>
          </p:nvSpPr>
          <p:spPr>
            <a:xfrm>
              <a:off x="4538269" y="1404943"/>
              <a:ext cx="51432" cy="54446"/>
            </a:xfrm>
            <a:custGeom>
              <a:avLst/>
              <a:gdLst/>
              <a:ahLst/>
              <a:cxn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3"/>
            <p:cNvSpPr/>
            <p:nvPr/>
          </p:nvSpPr>
          <p:spPr>
            <a:xfrm>
              <a:off x="4519397" y="987642"/>
              <a:ext cx="51432" cy="55049"/>
            </a:xfrm>
            <a:custGeom>
              <a:avLst/>
              <a:gdLst/>
              <a:ahLst/>
              <a:cxn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3"/>
            <p:cNvSpPr/>
            <p:nvPr/>
          </p:nvSpPr>
          <p:spPr>
            <a:xfrm>
              <a:off x="4895818" y="1786972"/>
              <a:ext cx="62466" cy="31896"/>
            </a:xfrm>
            <a:custGeom>
              <a:avLst/>
              <a:gdLst/>
              <a:ahLst/>
              <a:cxn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3"/>
            <p:cNvSpPr/>
            <p:nvPr/>
          </p:nvSpPr>
          <p:spPr>
            <a:xfrm>
              <a:off x="4960815" y="1642023"/>
              <a:ext cx="57220" cy="44015"/>
            </a:xfrm>
            <a:custGeom>
              <a:avLst/>
              <a:gdLst/>
              <a:ahLst/>
              <a:cxn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3"/>
            <p:cNvSpPr/>
            <p:nvPr/>
          </p:nvSpPr>
          <p:spPr>
            <a:xfrm>
              <a:off x="4958223" y="1717392"/>
              <a:ext cx="62466" cy="32559"/>
            </a:xfrm>
            <a:custGeom>
              <a:avLst/>
              <a:gdLst/>
              <a:ahLst/>
              <a:cxn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a:off x="5014779" y="1794991"/>
              <a:ext cx="35815" cy="71329"/>
            </a:xfrm>
            <a:custGeom>
              <a:avLst/>
              <a:gdLst/>
              <a:ahLst/>
              <a:cxn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3"/>
            <p:cNvSpPr/>
            <p:nvPr/>
          </p:nvSpPr>
          <p:spPr>
            <a:xfrm>
              <a:off x="4841854" y="1678019"/>
              <a:ext cx="54024" cy="52457"/>
            </a:xfrm>
            <a:custGeom>
              <a:avLst/>
              <a:gdLst/>
              <a:ahLst/>
              <a:cxn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3"/>
            <p:cNvSpPr/>
            <p:nvPr/>
          </p:nvSpPr>
          <p:spPr>
            <a:xfrm>
              <a:off x="4882131" y="1613624"/>
              <a:ext cx="54688" cy="54205"/>
            </a:xfrm>
            <a:custGeom>
              <a:avLst/>
              <a:gdLst/>
              <a:ahLst/>
              <a:cxn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4917222" y="1679707"/>
              <a:ext cx="16340" cy="76756"/>
            </a:xfrm>
            <a:custGeom>
              <a:avLst/>
              <a:gdLst/>
              <a:ahLst/>
              <a:cxn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3"/>
            <p:cNvSpPr/>
            <p:nvPr/>
          </p:nvSpPr>
          <p:spPr>
            <a:xfrm>
              <a:off x="4809355" y="1757307"/>
              <a:ext cx="56617" cy="45342"/>
            </a:xfrm>
            <a:custGeom>
              <a:avLst/>
              <a:gdLst/>
              <a:ahLst/>
              <a:cxn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3"/>
            <p:cNvSpPr/>
            <p:nvPr/>
          </p:nvSpPr>
          <p:spPr>
            <a:xfrm>
              <a:off x="4822981" y="1850040"/>
              <a:ext cx="59210" cy="32559"/>
            </a:xfrm>
            <a:custGeom>
              <a:avLst/>
              <a:gdLst/>
              <a:ahLst/>
              <a:cxn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3"/>
            <p:cNvSpPr/>
            <p:nvPr/>
          </p:nvSpPr>
          <p:spPr>
            <a:xfrm>
              <a:off x="4689730" y="1794087"/>
              <a:ext cx="52035" cy="52517"/>
            </a:xfrm>
            <a:custGeom>
              <a:avLst/>
              <a:gdLst/>
              <a:ahLst/>
              <a:cxn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3"/>
            <p:cNvSpPr/>
            <p:nvPr/>
          </p:nvSpPr>
          <p:spPr>
            <a:xfrm>
              <a:off x="4730670" y="1729330"/>
              <a:ext cx="51432" cy="54205"/>
            </a:xfrm>
            <a:custGeom>
              <a:avLst/>
              <a:gdLst/>
              <a:ahLst/>
              <a:cxn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3"/>
            <p:cNvSpPr/>
            <p:nvPr/>
          </p:nvSpPr>
          <p:spPr>
            <a:xfrm>
              <a:off x="4765761" y="1793484"/>
              <a:ext cx="16340" cy="78685"/>
            </a:xfrm>
            <a:custGeom>
              <a:avLst/>
              <a:gdLst/>
              <a:ahLst/>
              <a:cxn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4971849" y="1809703"/>
              <a:ext cx="26711" cy="76153"/>
            </a:xfrm>
            <a:custGeom>
              <a:avLst/>
              <a:gdLst/>
              <a:ahLst/>
              <a:cxn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3"/>
            <p:cNvSpPr/>
            <p:nvPr/>
          </p:nvSpPr>
          <p:spPr>
            <a:xfrm>
              <a:off x="4705949" y="732595"/>
              <a:ext cx="48839" cy="60476"/>
            </a:xfrm>
            <a:custGeom>
              <a:avLst/>
              <a:gdLst/>
              <a:ahLst/>
              <a:cxn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3"/>
            <p:cNvSpPr/>
            <p:nvPr/>
          </p:nvSpPr>
          <p:spPr>
            <a:xfrm>
              <a:off x="4345868" y="788488"/>
              <a:ext cx="18872" cy="78685"/>
            </a:xfrm>
            <a:custGeom>
              <a:avLst/>
              <a:gdLst/>
              <a:ahLst/>
              <a:cxn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3"/>
            <p:cNvSpPr/>
            <p:nvPr/>
          </p:nvSpPr>
          <p:spPr>
            <a:xfrm>
              <a:off x="4261998" y="795542"/>
              <a:ext cx="59873" cy="39131"/>
            </a:xfrm>
            <a:custGeom>
              <a:avLst/>
              <a:gdLst/>
              <a:ahLst/>
              <a:cxn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4305531" y="733439"/>
              <a:ext cx="56617" cy="45402"/>
            </a:xfrm>
            <a:custGeom>
              <a:avLst/>
              <a:gdLst/>
              <a:ahLst/>
              <a:cxn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3"/>
            <p:cNvSpPr/>
            <p:nvPr/>
          </p:nvSpPr>
          <p:spPr>
            <a:xfrm>
              <a:off x="4521989" y="886648"/>
              <a:ext cx="48839" cy="61139"/>
            </a:xfrm>
            <a:custGeom>
              <a:avLst/>
              <a:gdLst/>
              <a:ahLst/>
              <a:cxn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3"/>
            <p:cNvSpPr/>
            <p:nvPr/>
          </p:nvSpPr>
          <p:spPr>
            <a:xfrm>
              <a:off x="4391994" y="799522"/>
              <a:ext cx="57280" cy="49864"/>
            </a:xfrm>
            <a:custGeom>
              <a:avLst/>
              <a:gdLst/>
              <a:ahLst/>
              <a:cxn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3"/>
            <p:cNvSpPr/>
            <p:nvPr/>
          </p:nvSpPr>
          <p:spPr>
            <a:xfrm>
              <a:off x="4456991" y="731931"/>
              <a:ext cx="29967" cy="76454"/>
            </a:xfrm>
            <a:custGeom>
              <a:avLst/>
              <a:gdLst/>
              <a:ahLst/>
              <a:cxn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3"/>
            <p:cNvSpPr/>
            <p:nvPr/>
          </p:nvSpPr>
          <p:spPr>
            <a:xfrm>
              <a:off x="4478456" y="962017"/>
              <a:ext cx="19536" cy="78745"/>
            </a:xfrm>
            <a:custGeom>
              <a:avLst/>
              <a:gdLst/>
              <a:ahLst/>
              <a:cxn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3"/>
            <p:cNvSpPr/>
            <p:nvPr/>
          </p:nvSpPr>
          <p:spPr>
            <a:xfrm>
              <a:off x="4416714" y="904857"/>
              <a:ext cx="59210" cy="39433"/>
            </a:xfrm>
            <a:custGeom>
              <a:avLst/>
              <a:gdLst/>
              <a:ahLst/>
              <a:cxn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3"/>
            <p:cNvSpPr/>
            <p:nvPr/>
          </p:nvSpPr>
          <p:spPr>
            <a:xfrm>
              <a:off x="4468025" y="835518"/>
              <a:ext cx="56617" cy="45342"/>
            </a:xfrm>
            <a:custGeom>
              <a:avLst/>
              <a:gdLst/>
              <a:ahLst/>
              <a:cxn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3"/>
            <p:cNvSpPr/>
            <p:nvPr/>
          </p:nvSpPr>
          <p:spPr>
            <a:xfrm>
              <a:off x="4825574" y="741337"/>
              <a:ext cx="29967" cy="74525"/>
            </a:xfrm>
            <a:custGeom>
              <a:avLst/>
              <a:gdLst/>
              <a:ahLst/>
              <a:cxn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4890572" y="837206"/>
              <a:ext cx="18933" cy="78745"/>
            </a:xfrm>
            <a:custGeom>
              <a:avLst/>
              <a:gdLst/>
              <a:ahLst/>
              <a:cxn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3"/>
            <p:cNvSpPr/>
            <p:nvPr/>
          </p:nvSpPr>
          <p:spPr>
            <a:xfrm>
              <a:off x="4828167" y="807963"/>
              <a:ext cx="51432" cy="58607"/>
            </a:xfrm>
            <a:custGeom>
              <a:avLst/>
              <a:gdLst/>
              <a:ahLst/>
              <a:cxn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3"/>
            <p:cNvSpPr/>
            <p:nvPr/>
          </p:nvSpPr>
          <p:spPr>
            <a:xfrm>
              <a:off x="4757983" y="740373"/>
              <a:ext cx="48779" cy="61139"/>
            </a:xfrm>
            <a:custGeom>
              <a:avLst/>
              <a:gdLst/>
              <a:ahLst/>
              <a:cxn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3"/>
            <p:cNvSpPr/>
            <p:nvPr/>
          </p:nvSpPr>
          <p:spPr>
            <a:xfrm>
              <a:off x="4527235" y="735187"/>
              <a:ext cx="46186" cy="60958"/>
            </a:xfrm>
            <a:custGeom>
              <a:avLst/>
              <a:gdLst/>
              <a:ahLst/>
              <a:cxn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3"/>
            <p:cNvSpPr/>
            <p:nvPr/>
          </p:nvSpPr>
          <p:spPr>
            <a:xfrm>
              <a:off x="4164441" y="1652394"/>
              <a:ext cx="62466" cy="22189"/>
            </a:xfrm>
            <a:custGeom>
              <a:avLst/>
              <a:gdLst/>
              <a:ahLst/>
              <a:cxn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3"/>
            <p:cNvSpPr/>
            <p:nvPr/>
          </p:nvSpPr>
          <p:spPr>
            <a:xfrm>
              <a:off x="4164441" y="1696590"/>
              <a:ext cx="51432" cy="58426"/>
            </a:xfrm>
            <a:custGeom>
              <a:avLst/>
              <a:gdLst/>
              <a:ahLst/>
              <a:cxn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3"/>
            <p:cNvSpPr/>
            <p:nvPr/>
          </p:nvSpPr>
          <p:spPr>
            <a:xfrm>
              <a:off x="4752135" y="1881514"/>
              <a:ext cx="59873" cy="32017"/>
            </a:xfrm>
            <a:custGeom>
              <a:avLst/>
              <a:gdLst/>
              <a:ahLst/>
              <a:cxn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3"/>
            <p:cNvSpPr/>
            <p:nvPr/>
          </p:nvSpPr>
          <p:spPr>
            <a:xfrm>
              <a:off x="5172089" y="738443"/>
              <a:ext cx="46186" cy="60476"/>
            </a:xfrm>
            <a:custGeom>
              <a:avLst/>
              <a:gdLst/>
              <a:ahLst/>
              <a:cxn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3"/>
            <p:cNvSpPr/>
            <p:nvPr/>
          </p:nvSpPr>
          <p:spPr>
            <a:xfrm>
              <a:off x="4519397" y="1217004"/>
              <a:ext cx="43593" cy="63370"/>
            </a:xfrm>
            <a:custGeom>
              <a:avLst/>
              <a:gdLst/>
              <a:ahLst/>
              <a:cxn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3"/>
            <p:cNvSpPr/>
            <p:nvPr/>
          </p:nvSpPr>
          <p:spPr>
            <a:xfrm>
              <a:off x="4533084" y="1299789"/>
              <a:ext cx="59210" cy="26047"/>
            </a:xfrm>
            <a:custGeom>
              <a:avLst/>
              <a:gdLst/>
              <a:ahLst/>
              <a:cxn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3"/>
            <p:cNvSpPr/>
            <p:nvPr/>
          </p:nvSpPr>
          <p:spPr>
            <a:xfrm>
              <a:off x="4579209" y="1350376"/>
              <a:ext cx="51432" cy="56135"/>
            </a:xfrm>
            <a:custGeom>
              <a:avLst/>
              <a:gdLst/>
              <a:ahLst/>
              <a:cxn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4413459" y="1333253"/>
              <a:ext cx="59873" cy="30268"/>
            </a:xfrm>
            <a:custGeom>
              <a:avLst/>
              <a:gdLst/>
              <a:ahLst/>
              <a:cxn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4440772" y="1233525"/>
              <a:ext cx="37745" cy="70907"/>
            </a:xfrm>
            <a:custGeom>
              <a:avLst/>
              <a:gdLst/>
              <a:ahLst/>
              <a:cxn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3"/>
            <p:cNvSpPr/>
            <p:nvPr/>
          </p:nvSpPr>
          <p:spPr>
            <a:xfrm>
              <a:off x="4500524" y="1331926"/>
              <a:ext cx="32620" cy="74163"/>
            </a:xfrm>
            <a:custGeom>
              <a:avLst/>
              <a:gdLst/>
              <a:ahLst/>
              <a:cxn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3"/>
            <p:cNvSpPr/>
            <p:nvPr/>
          </p:nvSpPr>
          <p:spPr>
            <a:xfrm>
              <a:off x="4746949" y="1453059"/>
              <a:ext cx="43593" cy="65902"/>
            </a:xfrm>
            <a:custGeom>
              <a:avLst/>
              <a:gdLst/>
              <a:ahLst/>
              <a:cxn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4865911" y="1477297"/>
              <a:ext cx="51371" cy="55532"/>
            </a:xfrm>
            <a:custGeom>
              <a:avLst/>
              <a:gdLst/>
              <a:ahLst/>
              <a:cxn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4830759" y="1492492"/>
              <a:ext cx="21525" cy="78685"/>
            </a:xfrm>
            <a:custGeom>
              <a:avLst/>
              <a:gdLst/>
              <a:ahLst/>
              <a:cxn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4776856" y="1610127"/>
              <a:ext cx="46186" cy="63611"/>
            </a:xfrm>
            <a:custGeom>
              <a:avLst/>
              <a:gdLst/>
              <a:ahLst/>
              <a:cxn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4800853" y="1338438"/>
              <a:ext cx="24781" cy="78685"/>
            </a:xfrm>
            <a:custGeom>
              <a:avLst/>
              <a:gdLst/>
              <a:ahLst/>
              <a:cxn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4865911" y="1393909"/>
              <a:ext cx="57220" cy="47271"/>
            </a:xfrm>
            <a:custGeom>
              <a:avLst/>
              <a:gdLst/>
              <a:ahLst/>
              <a:cxn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4798260" y="1433342"/>
              <a:ext cx="59873" cy="38770"/>
            </a:xfrm>
            <a:custGeom>
              <a:avLst/>
              <a:gdLst/>
              <a:ahLst/>
              <a:cxn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4638358" y="1264938"/>
              <a:ext cx="24781" cy="77178"/>
            </a:xfrm>
            <a:custGeom>
              <a:avLst/>
              <a:gdLst/>
              <a:ahLst/>
              <a:cxn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4380960" y="869705"/>
              <a:ext cx="24721" cy="77178"/>
            </a:xfrm>
            <a:custGeom>
              <a:avLst/>
              <a:gdLst/>
              <a:ahLst/>
              <a:cxn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4722229" y="1360506"/>
              <a:ext cx="52035" cy="55713"/>
            </a:xfrm>
            <a:custGeom>
              <a:avLst/>
              <a:gdLst/>
              <a:ahLst/>
              <a:cxn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4673450" y="1384564"/>
              <a:ext cx="22189" cy="78745"/>
            </a:xfrm>
            <a:custGeom>
              <a:avLst/>
              <a:gdLst/>
              <a:ahLst/>
              <a:cxn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4635766" y="1432619"/>
              <a:ext cx="16340" cy="76153"/>
            </a:xfrm>
            <a:custGeom>
              <a:avLst/>
              <a:gdLst/>
              <a:ahLst/>
              <a:cxn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4689730" y="1213627"/>
              <a:ext cx="24781" cy="76092"/>
            </a:xfrm>
            <a:custGeom>
              <a:avLst/>
              <a:gdLst/>
              <a:ahLst/>
              <a:cxn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4744297" y="1251975"/>
              <a:ext cx="54024" cy="46910"/>
            </a:xfrm>
            <a:custGeom>
              <a:avLst/>
              <a:gdLst/>
              <a:ahLst/>
              <a:cxn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4700764" y="1302261"/>
              <a:ext cx="59873" cy="37323"/>
            </a:xfrm>
            <a:custGeom>
              <a:avLst/>
              <a:gdLst/>
              <a:ahLst/>
              <a:cxn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4660487" y="1692309"/>
              <a:ext cx="51371" cy="54386"/>
            </a:xfrm>
            <a:custGeom>
              <a:avLst/>
              <a:gdLst/>
              <a:ahLst/>
              <a:cxn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3"/>
            <p:cNvSpPr/>
            <p:nvPr/>
          </p:nvSpPr>
          <p:spPr>
            <a:xfrm>
              <a:off x="4676706" y="1499003"/>
              <a:ext cx="45583" cy="63732"/>
            </a:xfrm>
            <a:custGeom>
              <a:avLst/>
              <a:gdLst/>
              <a:ahLst/>
              <a:cxn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4728077" y="1560745"/>
              <a:ext cx="62466" cy="26711"/>
            </a:xfrm>
            <a:custGeom>
              <a:avLst/>
              <a:gdLst/>
              <a:ahLst/>
              <a:cxn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4692986" y="1614287"/>
              <a:ext cx="51371" cy="56135"/>
            </a:xfrm>
            <a:custGeom>
              <a:avLst/>
              <a:gdLst/>
              <a:ahLst/>
              <a:cxn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4570768" y="1644616"/>
              <a:ext cx="62466" cy="30931"/>
            </a:xfrm>
            <a:custGeom>
              <a:avLst/>
              <a:gdLst/>
              <a:ahLst/>
              <a:cxn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4581802" y="1529151"/>
              <a:ext cx="37745" cy="70364"/>
            </a:xfrm>
            <a:custGeom>
              <a:avLst/>
              <a:gdLst/>
              <a:ahLst/>
              <a:cxn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4635766" y="1571116"/>
              <a:ext cx="29967" cy="74525"/>
            </a:xfrm>
            <a:custGeom>
              <a:avLst/>
              <a:gdLst/>
              <a:ahLst/>
              <a:cxn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4581802" y="1872772"/>
              <a:ext cx="51432" cy="55049"/>
            </a:xfrm>
            <a:custGeom>
              <a:avLst/>
              <a:gdLst/>
              <a:ahLst/>
              <a:cxn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4573361" y="1712870"/>
              <a:ext cx="46186" cy="63732"/>
            </a:xfrm>
            <a:custGeom>
              <a:avLst/>
              <a:gdLst/>
              <a:ahLst/>
              <a:cxn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4592233" y="1788238"/>
              <a:ext cx="62466" cy="26711"/>
            </a:xfrm>
            <a:custGeom>
              <a:avLst/>
              <a:gdLst/>
              <a:ahLst/>
              <a:cxn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4660487" y="1848051"/>
              <a:ext cx="51371" cy="55713"/>
            </a:xfrm>
            <a:custGeom>
              <a:avLst/>
              <a:gdLst/>
              <a:ahLst/>
              <a:cxn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4468025" y="1828575"/>
              <a:ext cx="59210" cy="30992"/>
            </a:xfrm>
            <a:custGeom>
              <a:avLst/>
              <a:gdLst/>
              <a:ahLst/>
              <a:cxn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4497932" y="1729993"/>
              <a:ext cx="37805" cy="69822"/>
            </a:xfrm>
            <a:custGeom>
              <a:avLst/>
              <a:gdLst/>
              <a:ahLst/>
              <a:cxn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4540862" y="1789866"/>
              <a:ext cx="29967" cy="73861"/>
            </a:xfrm>
            <a:custGeom>
              <a:avLst/>
              <a:gdLst/>
              <a:ahLst/>
              <a:cxn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5158402" y="984989"/>
              <a:ext cx="59873" cy="40518"/>
            </a:xfrm>
            <a:custGeom>
              <a:avLst/>
              <a:gdLst/>
              <a:ahLst/>
              <a:cxn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5107091" y="890145"/>
              <a:ext cx="53964" cy="46367"/>
            </a:xfrm>
            <a:custGeom>
              <a:avLst/>
              <a:gdLst/>
              <a:ahLst/>
              <a:cxn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5144775" y="813812"/>
              <a:ext cx="46186" cy="59873"/>
            </a:xfrm>
            <a:custGeom>
              <a:avLst/>
              <a:gdLst/>
              <a:ahLst/>
              <a:cxn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5185715" y="878207"/>
              <a:ext cx="16340" cy="78022"/>
            </a:xfrm>
            <a:custGeom>
              <a:avLst/>
              <a:gdLst/>
              <a:ahLst/>
              <a:cxn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5125903" y="1608198"/>
              <a:ext cx="22189" cy="76756"/>
            </a:xfrm>
            <a:custGeom>
              <a:avLst/>
              <a:gdLst/>
              <a:ahLst/>
              <a:cxn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5183123" y="1733671"/>
              <a:ext cx="21525" cy="76816"/>
            </a:xfrm>
            <a:custGeom>
              <a:avLst/>
              <a:gdLst/>
              <a:ahLst/>
              <a:cxn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5034255" y="1893573"/>
              <a:ext cx="78082" cy="13687"/>
            </a:xfrm>
            <a:custGeom>
              <a:avLst/>
              <a:gdLst/>
              <a:ahLst/>
              <a:cxn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5123310" y="1707925"/>
              <a:ext cx="46246" cy="64395"/>
            </a:xfrm>
            <a:custGeom>
              <a:avLst/>
              <a:gdLst/>
              <a:ahLst/>
              <a:cxn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5017975" y="1408621"/>
              <a:ext cx="61863" cy="18933"/>
            </a:xfrm>
            <a:custGeom>
              <a:avLst/>
              <a:gdLst/>
              <a:ahLst/>
              <a:cxn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5155809" y="1656072"/>
              <a:ext cx="57280" cy="46186"/>
            </a:xfrm>
            <a:custGeom>
              <a:avLst/>
              <a:gdLst/>
              <a:ahLst/>
              <a:cxn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5109683" y="1381006"/>
              <a:ext cx="22128" cy="76454"/>
            </a:xfrm>
            <a:custGeom>
              <a:avLst/>
              <a:gdLst/>
              <a:ahLst/>
              <a:cxn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5183123" y="1511967"/>
              <a:ext cx="16280" cy="78082"/>
            </a:xfrm>
            <a:custGeom>
              <a:avLst/>
              <a:gdLst/>
              <a:ahLst/>
              <a:cxn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5101845" y="1499245"/>
              <a:ext cx="46246" cy="63491"/>
            </a:xfrm>
            <a:custGeom>
              <a:avLst/>
              <a:gdLst/>
              <a:ahLst/>
              <a:cxn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5042033" y="1487909"/>
              <a:ext cx="48839" cy="58607"/>
            </a:xfrm>
            <a:custGeom>
              <a:avLst/>
              <a:gdLst/>
              <a:ahLst/>
              <a:cxn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5139590" y="1354657"/>
              <a:ext cx="57220" cy="47211"/>
            </a:xfrm>
            <a:custGeom>
              <a:avLst/>
              <a:gdLst/>
              <a:ahLst/>
              <a:cxn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5153216" y="1432257"/>
              <a:ext cx="56617" cy="45402"/>
            </a:xfrm>
            <a:custGeom>
              <a:avLst/>
              <a:gdLst/>
              <a:ahLst/>
              <a:cxn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5036847" y="1598430"/>
              <a:ext cx="59210" cy="21525"/>
            </a:xfrm>
            <a:custGeom>
              <a:avLst/>
              <a:gdLst/>
              <a:ahLst/>
              <a:cxn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5055720" y="1667588"/>
              <a:ext cx="51371" cy="57401"/>
            </a:xfrm>
            <a:custGeom>
              <a:avLst/>
              <a:gdLst/>
              <a:ahLst/>
              <a:cxn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4941943" y="1427494"/>
              <a:ext cx="16340" cy="78685"/>
            </a:xfrm>
            <a:custGeom>
              <a:avLst/>
              <a:gdLst/>
              <a:ahLst/>
              <a:cxn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882131" y="1565931"/>
              <a:ext cx="59873" cy="29967"/>
            </a:xfrm>
            <a:custGeom>
              <a:avLst/>
              <a:gdLst/>
              <a:ahLst/>
              <a:cxn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4971849" y="1532407"/>
              <a:ext cx="37745" cy="71329"/>
            </a:xfrm>
            <a:custGeom>
              <a:avLst/>
              <a:gdLst/>
              <a:ahLst/>
              <a:cxn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4977035" y="1456375"/>
              <a:ext cx="62466" cy="28399"/>
            </a:xfrm>
            <a:custGeom>
              <a:avLst/>
              <a:gdLst/>
              <a:ahLst/>
              <a:cxn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5058312" y="1748926"/>
              <a:ext cx="27374" cy="77117"/>
            </a:xfrm>
            <a:custGeom>
              <a:avLst/>
              <a:gdLst/>
              <a:ahLst/>
              <a:cxn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5139590" y="1843107"/>
              <a:ext cx="53964" cy="51613"/>
            </a:xfrm>
            <a:custGeom>
              <a:avLst/>
              <a:gdLst/>
              <a:ahLst/>
              <a:cxn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5118125" y="1794388"/>
              <a:ext cx="56617" cy="45282"/>
            </a:xfrm>
            <a:custGeom>
              <a:avLst/>
              <a:gdLst/>
              <a:ahLst/>
              <a:cxn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a:off x="4416714" y="1871083"/>
              <a:ext cx="59210" cy="39855"/>
            </a:xfrm>
            <a:custGeom>
              <a:avLst/>
              <a:gdLst/>
              <a:ahLst/>
              <a:cxn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a:off x="5071939" y="776369"/>
              <a:ext cx="56617" cy="46367"/>
            </a:xfrm>
            <a:custGeom>
              <a:avLst/>
              <a:gdLst/>
              <a:ahLst/>
              <a:cxn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4904259" y="1854804"/>
              <a:ext cx="61802" cy="57039"/>
            </a:xfrm>
            <a:custGeom>
              <a:avLst/>
              <a:gdLst/>
              <a:ahLst/>
              <a:cxn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4928316" y="936633"/>
              <a:ext cx="24721" cy="76816"/>
            </a:xfrm>
            <a:custGeom>
              <a:avLst/>
              <a:gdLst/>
              <a:ahLst/>
              <a:cxn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5112276" y="734524"/>
              <a:ext cx="35815" cy="71329"/>
            </a:xfrm>
            <a:custGeom>
              <a:avLst/>
              <a:gdLst/>
              <a:ahLst/>
              <a:cxn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4939350" y="787463"/>
              <a:ext cx="35152" cy="74525"/>
            </a:xfrm>
            <a:custGeom>
              <a:avLst/>
              <a:gdLst/>
              <a:ahLst/>
              <a:cxn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4901003" y="743870"/>
              <a:ext cx="57280" cy="43111"/>
            </a:xfrm>
            <a:custGeom>
              <a:avLst/>
              <a:gdLst/>
              <a:ahLst/>
              <a:cxn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5001756" y="738624"/>
              <a:ext cx="51432" cy="53602"/>
            </a:xfrm>
            <a:custGeom>
              <a:avLst/>
              <a:gdLst/>
              <a:ahLst/>
              <a:cxn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4993314" y="822856"/>
              <a:ext cx="59873" cy="30690"/>
            </a:xfrm>
            <a:custGeom>
              <a:avLst/>
              <a:gdLst/>
              <a:ahLst/>
              <a:cxn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5047278" y="1159664"/>
              <a:ext cx="32559" cy="74163"/>
            </a:xfrm>
            <a:custGeom>
              <a:avLst/>
              <a:gdLst/>
              <a:ahLst/>
              <a:cxn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5172089" y="1155322"/>
              <a:ext cx="41001" cy="67892"/>
            </a:xfrm>
            <a:custGeom>
              <a:avLst/>
              <a:gdLst/>
              <a:ahLst/>
              <a:cxn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5112276" y="1231837"/>
              <a:ext cx="22128" cy="76756"/>
            </a:xfrm>
            <a:custGeom>
              <a:avLst/>
              <a:gdLst/>
              <a:ahLst/>
              <a:cxn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a:off x="5034255" y="1342538"/>
              <a:ext cx="54024" cy="50949"/>
            </a:xfrm>
            <a:custGeom>
              <a:avLst/>
              <a:gdLst/>
              <a:ahLst/>
              <a:cxn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5115532" y="1077301"/>
              <a:ext cx="37745" cy="69822"/>
            </a:xfrm>
            <a:custGeom>
              <a:avLst/>
              <a:gdLst/>
              <a:ahLst/>
              <a:cxn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5099252" y="1178536"/>
              <a:ext cx="59210" cy="18872"/>
            </a:xfrm>
            <a:custGeom>
              <a:avLst/>
              <a:gdLst/>
              <a:ahLst/>
              <a:cxn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4974442" y="888578"/>
              <a:ext cx="29967" cy="74525"/>
            </a:xfrm>
            <a:custGeom>
              <a:avLst/>
              <a:gdLst/>
              <a:ahLst/>
              <a:cxn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5053127" y="1044802"/>
              <a:ext cx="40337" cy="68133"/>
            </a:xfrm>
            <a:custGeom>
              <a:avLst/>
              <a:gdLst/>
              <a:ahLst/>
              <a:cxn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4995907" y="1067352"/>
              <a:ext cx="22128" cy="78685"/>
            </a:xfrm>
            <a:custGeom>
              <a:avLst/>
              <a:gdLst/>
              <a:ahLst/>
              <a:cxn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4871760" y="1136872"/>
              <a:ext cx="56617" cy="40096"/>
            </a:xfrm>
            <a:custGeom>
              <a:avLst/>
              <a:gdLst/>
              <a:ahLst/>
              <a:cxn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5050534" y="847215"/>
              <a:ext cx="37745" cy="69822"/>
            </a:xfrm>
            <a:custGeom>
              <a:avLst/>
              <a:gdLst/>
              <a:ahLst/>
              <a:cxn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4977035" y="1177451"/>
              <a:ext cx="37805" cy="69822"/>
            </a:xfrm>
            <a:custGeom>
              <a:avLst/>
              <a:gdLst/>
              <a:ahLst/>
              <a:cxn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5058312" y="943808"/>
              <a:ext cx="48779" cy="60536"/>
            </a:xfrm>
            <a:custGeom>
              <a:avLst/>
              <a:gdLst/>
              <a:ahLst/>
              <a:cxn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4985476" y="997169"/>
              <a:ext cx="61863" cy="21465"/>
            </a:xfrm>
            <a:custGeom>
              <a:avLst/>
              <a:gdLst/>
              <a:ahLst/>
              <a:cxn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5004348" y="1263974"/>
              <a:ext cx="62466" cy="25746"/>
            </a:xfrm>
            <a:custGeom>
              <a:avLst/>
              <a:gdLst/>
              <a:ahLst/>
              <a:cxn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4960815" y="1291167"/>
              <a:ext cx="41001" cy="68133"/>
            </a:xfrm>
            <a:custGeom>
              <a:avLst/>
              <a:gdLst/>
              <a:ahLst/>
              <a:cxn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4909444" y="1040702"/>
              <a:ext cx="59873" cy="37745"/>
            </a:xfrm>
            <a:custGeom>
              <a:avLst/>
              <a:gdLst/>
              <a:ahLst/>
              <a:cxn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5101845" y="984386"/>
              <a:ext cx="42990" cy="65902"/>
            </a:xfrm>
            <a:custGeom>
              <a:avLst/>
              <a:gdLst/>
              <a:ahLst/>
              <a:cxn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5169496" y="1050108"/>
              <a:ext cx="24058" cy="77117"/>
            </a:xfrm>
            <a:custGeom>
              <a:avLst/>
              <a:gdLst/>
              <a:ahLst/>
              <a:cxn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5144775" y="1268194"/>
              <a:ext cx="57280" cy="44015"/>
            </a:xfrm>
            <a:custGeom>
              <a:avLst/>
              <a:gdLst/>
              <a:ahLst/>
              <a:cxn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4156663" y="899611"/>
              <a:ext cx="59210" cy="32559"/>
            </a:xfrm>
            <a:custGeom>
              <a:avLst/>
              <a:gdLst/>
              <a:ahLst/>
              <a:cxn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4159255" y="1562313"/>
              <a:ext cx="62466" cy="32017"/>
            </a:xfrm>
            <a:custGeom>
              <a:avLst/>
              <a:gdLst/>
              <a:ahLst/>
              <a:cxn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4202185" y="754904"/>
              <a:ext cx="57280" cy="45704"/>
            </a:xfrm>
            <a:custGeom>
              <a:avLst/>
              <a:gdLst/>
              <a:ahLst/>
              <a:cxn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4302938" y="891170"/>
              <a:ext cx="61802" cy="32559"/>
            </a:xfrm>
            <a:custGeom>
              <a:avLst/>
              <a:gdLst/>
              <a:ahLst/>
              <a:cxn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4213219" y="944772"/>
              <a:ext cx="59873" cy="38770"/>
            </a:xfrm>
            <a:custGeom>
              <a:avLst/>
              <a:gdLst/>
              <a:ahLst/>
              <a:cxn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3"/>
            <p:cNvSpPr/>
            <p:nvPr/>
          </p:nvSpPr>
          <p:spPr>
            <a:xfrm>
              <a:off x="4194347" y="843477"/>
              <a:ext cx="54024" cy="52939"/>
            </a:xfrm>
            <a:custGeom>
              <a:avLst/>
              <a:gdLst/>
              <a:ahLst/>
              <a:cxn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3"/>
            <p:cNvSpPr/>
            <p:nvPr/>
          </p:nvSpPr>
          <p:spPr>
            <a:xfrm>
              <a:off x="4159255" y="732595"/>
              <a:ext cx="51432" cy="52698"/>
            </a:xfrm>
            <a:custGeom>
              <a:avLst/>
              <a:gdLst/>
              <a:ahLst/>
              <a:cxn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4259405" y="853486"/>
              <a:ext cx="16280" cy="78685"/>
            </a:xfrm>
            <a:custGeom>
              <a:avLst/>
              <a:gdLst/>
              <a:ahLst/>
              <a:cxn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3"/>
            <p:cNvSpPr/>
            <p:nvPr/>
          </p:nvSpPr>
          <p:spPr>
            <a:xfrm>
              <a:off x="4150814" y="1126079"/>
              <a:ext cx="32559" cy="72414"/>
            </a:xfrm>
            <a:custGeom>
              <a:avLst/>
              <a:gdLst/>
              <a:ahLst/>
              <a:cxn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4224253" y="1071874"/>
              <a:ext cx="29967" cy="75188"/>
            </a:xfrm>
            <a:custGeom>
              <a:avLst/>
              <a:gdLst/>
              <a:ahLst/>
              <a:cxn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4156663" y="806275"/>
              <a:ext cx="45583" cy="65239"/>
            </a:xfrm>
            <a:custGeom>
              <a:avLst/>
              <a:gdLst/>
              <a:ahLst/>
              <a:cxn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4159255" y="967865"/>
              <a:ext cx="48839" cy="61199"/>
            </a:xfrm>
            <a:custGeom>
              <a:avLst/>
              <a:gdLst/>
              <a:ahLst/>
              <a:cxn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4156663" y="1045887"/>
              <a:ext cx="61802" cy="21525"/>
            </a:xfrm>
            <a:custGeom>
              <a:avLst/>
              <a:gdLst/>
              <a:ahLst/>
              <a:cxn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4175535" y="1103529"/>
              <a:ext cx="48779" cy="60717"/>
            </a:xfrm>
            <a:custGeom>
              <a:avLst/>
              <a:gdLst/>
              <a:ahLst/>
              <a:cxn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43"/>
          <p:cNvGrpSpPr/>
          <p:nvPr/>
        </p:nvGrpSpPr>
        <p:grpSpPr>
          <a:xfrm>
            <a:off x="7292439" y="3021016"/>
            <a:ext cx="781458" cy="781458"/>
            <a:chOff x="2753179" y="2741260"/>
            <a:chExt cx="587695" cy="587695"/>
          </a:xfrm>
        </p:grpSpPr>
        <p:sp>
          <p:nvSpPr>
            <p:cNvPr id="1791" name="Google Shape;1791;p43"/>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43"/>
          <p:cNvSpPr/>
          <p:nvPr/>
        </p:nvSpPr>
        <p:spPr>
          <a:xfrm>
            <a:off x="297148" y="4540961"/>
            <a:ext cx="237502" cy="271299"/>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rot="-1431438">
            <a:off x="7479603" y="315177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6"/>
        <p:cNvGrpSpPr/>
        <p:nvPr/>
      </p:nvGrpSpPr>
      <p:grpSpPr>
        <a:xfrm>
          <a:off x="0" y="0"/>
          <a:ext cx="0" cy="0"/>
          <a:chOff x="0" y="0"/>
          <a:chExt cx="0" cy="0"/>
        </a:xfrm>
      </p:grpSpPr>
      <p:grpSp>
        <p:nvGrpSpPr>
          <p:cNvPr id="1797" name="Google Shape;1797;p44"/>
          <p:cNvGrpSpPr/>
          <p:nvPr/>
        </p:nvGrpSpPr>
        <p:grpSpPr>
          <a:xfrm>
            <a:off x="142500" y="62550"/>
            <a:ext cx="8859000" cy="4948875"/>
            <a:chOff x="142500" y="62550"/>
            <a:chExt cx="8859000" cy="4948875"/>
          </a:xfrm>
        </p:grpSpPr>
        <p:grpSp>
          <p:nvGrpSpPr>
            <p:cNvPr id="1798" name="Google Shape;1798;p44"/>
            <p:cNvGrpSpPr/>
            <p:nvPr/>
          </p:nvGrpSpPr>
          <p:grpSpPr>
            <a:xfrm>
              <a:off x="142500" y="62550"/>
              <a:ext cx="8859000" cy="4948875"/>
              <a:chOff x="142500" y="62550"/>
              <a:chExt cx="8859000" cy="4948875"/>
            </a:xfrm>
          </p:grpSpPr>
          <p:sp>
            <p:nvSpPr>
              <p:cNvPr id="1799" name="Google Shape;1799;p4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44"/>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4"/>
          <p:cNvGrpSpPr/>
          <p:nvPr/>
        </p:nvGrpSpPr>
        <p:grpSpPr>
          <a:xfrm>
            <a:off x="713100" y="1093425"/>
            <a:ext cx="3858923" cy="2299605"/>
            <a:chOff x="1402827" y="2052885"/>
            <a:chExt cx="1382829" cy="1096826"/>
          </a:xfrm>
        </p:grpSpPr>
        <p:grpSp>
          <p:nvGrpSpPr>
            <p:cNvPr id="1805" name="Google Shape;1805;p44"/>
            <p:cNvGrpSpPr/>
            <p:nvPr/>
          </p:nvGrpSpPr>
          <p:grpSpPr>
            <a:xfrm>
              <a:off x="1402827" y="2052885"/>
              <a:ext cx="1382829" cy="1096826"/>
              <a:chOff x="342755" y="62511"/>
              <a:chExt cx="4294500" cy="3406291"/>
            </a:xfrm>
          </p:grpSpPr>
          <p:sp>
            <p:nvSpPr>
              <p:cNvPr id="1806" name="Google Shape;180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Google Shape;180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44"/>
          <p:cNvGrpSpPr/>
          <p:nvPr/>
        </p:nvGrpSpPr>
        <p:grpSpPr>
          <a:xfrm>
            <a:off x="1178275" y="1631700"/>
            <a:ext cx="3858923" cy="2299605"/>
            <a:chOff x="1402827" y="2052885"/>
            <a:chExt cx="1382829" cy="1096826"/>
          </a:xfrm>
        </p:grpSpPr>
        <p:grpSp>
          <p:nvGrpSpPr>
            <p:cNvPr id="1810" name="Google Shape;1810;p44"/>
            <p:cNvGrpSpPr/>
            <p:nvPr/>
          </p:nvGrpSpPr>
          <p:grpSpPr>
            <a:xfrm>
              <a:off x="1402827" y="2052885"/>
              <a:ext cx="1382829" cy="1096826"/>
              <a:chOff x="342755" y="62511"/>
              <a:chExt cx="4294500" cy="3406291"/>
            </a:xfrm>
          </p:grpSpPr>
          <p:sp>
            <p:nvSpPr>
              <p:cNvPr id="1811" name="Google Shape;1811;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44"/>
          <p:cNvGrpSpPr/>
          <p:nvPr/>
        </p:nvGrpSpPr>
        <p:grpSpPr>
          <a:xfrm>
            <a:off x="1650100" y="2303900"/>
            <a:ext cx="3858923" cy="2299605"/>
            <a:chOff x="1402827" y="2052885"/>
            <a:chExt cx="1382829" cy="1096826"/>
          </a:xfrm>
        </p:grpSpPr>
        <p:grpSp>
          <p:nvGrpSpPr>
            <p:cNvPr id="1815" name="Google Shape;1815;p44"/>
            <p:cNvGrpSpPr/>
            <p:nvPr/>
          </p:nvGrpSpPr>
          <p:grpSpPr>
            <a:xfrm>
              <a:off x="1402827" y="2052885"/>
              <a:ext cx="1382829" cy="1096826"/>
              <a:chOff x="342755" y="62511"/>
              <a:chExt cx="4294500" cy="3406291"/>
            </a:xfrm>
          </p:grpSpPr>
          <p:sp>
            <p:nvSpPr>
              <p:cNvPr id="1816" name="Google Shape;181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44"/>
          <p:cNvGrpSpPr/>
          <p:nvPr/>
        </p:nvGrpSpPr>
        <p:grpSpPr>
          <a:xfrm>
            <a:off x="7892911" y="2571761"/>
            <a:ext cx="537980" cy="537206"/>
            <a:chOff x="9234348" y="2174936"/>
            <a:chExt cx="537980" cy="537206"/>
          </a:xfrm>
        </p:grpSpPr>
        <p:sp>
          <p:nvSpPr>
            <p:cNvPr id="1820" name="Google Shape;1820;p44"/>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44"/>
          <p:cNvSpPr/>
          <p:nvPr/>
        </p:nvSpPr>
        <p:spPr>
          <a:xfrm rot="-1431438">
            <a:off x="8168203" y="197897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rot="2903613">
            <a:off x="434751" y="4477227"/>
            <a:ext cx="221068" cy="252537"/>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7431250" y="1020725"/>
            <a:ext cx="728100" cy="7281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rot="-1431438">
            <a:off x="8595053" y="274208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rot="8530523">
            <a:off x="355025" y="4045278"/>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142500" y="62550"/>
            <a:ext cx="8859000" cy="4948875"/>
            <a:chOff x="142500" y="62550"/>
            <a:chExt cx="8859000" cy="4948875"/>
          </a:xfrm>
        </p:grpSpPr>
        <p:grpSp>
          <p:nvGrpSpPr>
            <p:cNvPr id="20" name="Google Shape;20;p3"/>
            <p:cNvGrpSpPr/>
            <p:nvPr/>
          </p:nvGrpSpPr>
          <p:grpSpPr>
            <a:xfrm>
              <a:off x="142500" y="62550"/>
              <a:ext cx="8859000" cy="4948875"/>
              <a:chOff x="142500" y="62550"/>
              <a:chExt cx="8859000" cy="4948875"/>
            </a:xfrm>
          </p:grpSpPr>
          <p:sp>
            <p:nvSpPr>
              <p:cNvPr id="21" name="Google Shape;21;p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591880" y="931474"/>
            <a:ext cx="7960461" cy="3341032"/>
            <a:chOff x="1359389" y="2052888"/>
            <a:chExt cx="2852598" cy="1593548"/>
          </a:xfrm>
        </p:grpSpPr>
        <p:grpSp>
          <p:nvGrpSpPr>
            <p:cNvPr id="27" name="Google Shape;27;p3"/>
            <p:cNvGrpSpPr/>
            <p:nvPr/>
          </p:nvGrpSpPr>
          <p:grpSpPr>
            <a:xfrm>
              <a:off x="1359389" y="2052888"/>
              <a:ext cx="2852598" cy="1593548"/>
              <a:chOff x="207852" y="62519"/>
              <a:chExt cx="8859001" cy="4948906"/>
            </a:xfrm>
          </p:grpSpPr>
          <p:sp>
            <p:nvSpPr>
              <p:cNvPr id="28" name="Google Shape;28;p3"/>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7852" y="62519"/>
                <a:ext cx="8859000" cy="4554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p:nvPr/>
          </p:nvSpPr>
          <p:spPr>
            <a:xfrm>
              <a:off x="1404028" y="2105890"/>
              <a:ext cx="3129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3960300" y="1385787"/>
            <a:ext cx="1223100" cy="1176300"/>
          </a:xfrm>
          <a:prstGeom prst="rect">
            <a:avLst/>
          </a:prstGeom>
          <a:solidFill>
            <a:schemeClr val="accent2"/>
          </a:solid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3" name="Google Shape;33;p3"/>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4"/>
        <p:cNvGrpSpPr/>
        <p:nvPr/>
      </p:nvGrpSpPr>
      <p:grpSpPr>
        <a:xfrm>
          <a:off x="0" y="0"/>
          <a:ext cx="0" cy="0"/>
          <a:chOff x="0" y="0"/>
          <a:chExt cx="0" cy="0"/>
        </a:xfrm>
      </p:grpSpPr>
      <p:grpSp>
        <p:nvGrpSpPr>
          <p:cNvPr id="275" name="Google Shape;275;p11"/>
          <p:cNvGrpSpPr/>
          <p:nvPr/>
        </p:nvGrpSpPr>
        <p:grpSpPr>
          <a:xfrm>
            <a:off x="142500" y="62550"/>
            <a:ext cx="8859000" cy="4948875"/>
            <a:chOff x="142500" y="62550"/>
            <a:chExt cx="8859000" cy="4948875"/>
          </a:xfrm>
        </p:grpSpPr>
        <p:grpSp>
          <p:nvGrpSpPr>
            <p:cNvPr id="276" name="Google Shape;276;p11"/>
            <p:cNvGrpSpPr/>
            <p:nvPr/>
          </p:nvGrpSpPr>
          <p:grpSpPr>
            <a:xfrm>
              <a:off x="142500" y="62550"/>
              <a:ext cx="8859000" cy="4948875"/>
              <a:chOff x="142500" y="62550"/>
              <a:chExt cx="8859000" cy="4948875"/>
            </a:xfrm>
          </p:grpSpPr>
          <p:sp>
            <p:nvSpPr>
              <p:cNvPr id="277" name="Google Shape;277;p11"/>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1"/>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1"/>
          <p:cNvGrpSpPr/>
          <p:nvPr/>
        </p:nvGrpSpPr>
        <p:grpSpPr>
          <a:xfrm>
            <a:off x="713075" y="1225049"/>
            <a:ext cx="7717850" cy="2924503"/>
            <a:chOff x="1402867" y="2069464"/>
            <a:chExt cx="2765660" cy="1394879"/>
          </a:xfrm>
        </p:grpSpPr>
        <p:grpSp>
          <p:nvGrpSpPr>
            <p:cNvPr id="283" name="Google Shape;283;p11"/>
            <p:cNvGrpSpPr/>
            <p:nvPr/>
          </p:nvGrpSpPr>
          <p:grpSpPr>
            <a:xfrm>
              <a:off x="1402867" y="2069464"/>
              <a:ext cx="2765660" cy="1394879"/>
              <a:chOff x="342880" y="114000"/>
              <a:chExt cx="8589006" cy="4331922"/>
            </a:xfrm>
          </p:grpSpPr>
          <p:sp>
            <p:nvSpPr>
              <p:cNvPr id="284" name="Google Shape;284;p11"/>
              <p:cNvSpPr/>
              <p:nvPr/>
            </p:nvSpPr>
            <p:spPr>
              <a:xfrm>
                <a:off x="342880" y="152921"/>
                <a:ext cx="8589000" cy="42930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342885" y="114000"/>
                <a:ext cx="85890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1"/>
            <p:cNvSpPr/>
            <p:nvPr/>
          </p:nvSpPr>
          <p:spPr>
            <a:xfrm>
              <a:off x="1466299" y="2122466"/>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1"/>
          <p:cNvSpPr txBox="1">
            <a:spLocks noGrp="1"/>
          </p:cNvSpPr>
          <p:nvPr>
            <p:ph type="title" hasCustomPrompt="1"/>
          </p:nvPr>
        </p:nvSpPr>
        <p:spPr>
          <a:xfrm>
            <a:off x="1766750" y="1851825"/>
            <a:ext cx="5610600" cy="1612200"/>
          </a:xfrm>
          <a:prstGeom prst="rect">
            <a:avLst/>
          </a:prstGeom>
        </p:spPr>
        <p:txBody>
          <a:bodyPr spcFirstLastPara="1" wrap="square" lIns="91425" tIns="91425" rIns="91425" bIns="91425" anchor="t"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288" name="Google Shape;288;p11"/>
          <p:cNvSpPr txBox="1">
            <a:spLocks noGrp="1"/>
          </p:cNvSpPr>
          <p:nvPr>
            <p:ph type="subTitle" idx="1"/>
          </p:nvPr>
        </p:nvSpPr>
        <p:spPr>
          <a:xfrm>
            <a:off x="1359300" y="3496212"/>
            <a:ext cx="6425400" cy="44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9" name="Google Shape;289;p11"/>
          <p:cNvSpPr/>
          <p:nvPr/>
        </p:nvSpPr>
        <p:spPr>
          <a:xfrm>
            <a:off x="8141012" y="539999"/>
            <a:ext cx="579772" cy="574253"/>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426738" y="4317150"/>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11"/>
          <p:cNvGrpSpPr/>
          <p:nvPr/>
        </p:nvGrpSpPr>
        <p:grpSpPr>
          <a:xfrm rot="10373720">
            <a:off x="298669" y="661226"/>
            <a:ext cx="759314" cy="759314"/>
            <a:chOff x="2753179" y="2741260"/>
            <a:chExt cx="587695" cy="587695"/>
          </a:xfrm>
        </p:grpSpPr>
        <p:sp>
          <p:nvSpPr>
            <p:cNvPr id="292" name="Google Shape;292;p11"/>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p:nvPr/>
        </p:nvSpPr>
        <p:spPr>
          <a:xfrm rot="470441">
            <a:off x="8556951" y="4546540"/>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rot="-1431438">
            <a:off x="8685028" y="40764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98"/>
        <p:cNvGrpSpPr/>
        <p:nvPr/>
      </p:nvGrpSpPr>
      <p:grpSpPr>
        <a:xfrm>
          <a:off x="0" y="0"/>
          <a:ext cx="0" cy="0"/>
          <a:chOff x="0" y="0"/>
          <a:chExt cx="0" cy="0"/>
        </a:xfrm>
      </p:grpSpPr>
      <p:grpSp>
        <p:nvGrpSpPr>
          <p:cNvPr id="299" name="Google Shape;299;p13"/>
          <p:cNvGrpSpPr/>
          <p:nvPr/>
        </p:nvGrpSpPr>
        <p:grpSpPr>
          <a:xfrm>
            <a:off x="142500" y="62550"/>
            <a:ext cx="8859000" cy="4948875"/>
            <a:chOff x="142500" y="62550"/>
            <a:chExt cx="8859000" cy="4948875"/>
          </a:xfrm>
        </p:grpSpPr>
        <p:grpSp>
          <p:nvGrpSpPr>
            <p:cNvPr id="300" name="Google Shape;300;p13"/>
            <p:cNvGrpSpPr/>
            <p:nvPr/>
          </p:nvGrpSpPr>
          <p:grpSpPr>
            <a:xfrm>
              <a:off x="142500" y="62550"/>
              <a:ext cx="8859000" cy="4948875"/>
              <a:chOff x="142500" y="62550"/>
              <a:chExt cx="8859000" cy="4948875"/>
            </a:xfrm>
          </p:grpSpPr>
          <p:sp>
            <p:nvSpPr>
              <p:cNvPr id="301" name="Google Shape;301;p1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3"/>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3"/>
          <p:cNvSpPr txBox="1">
            <a:spLocks noGrp="1"/>
          </p:cNvSpPr>
          <p:nvPr>
            <p:ph type="title"/>
          </p:nvPr>
        </p:nvSpPr>
        <p:spPr>
          <a:xfrm>
            <a:off x="2184013" y="135537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7" name="Google Shape;307;p13"/>
          <p:cNvSpPr txBox="1">
            <a:spLocks noGrp="1"/>
          </p:cNvSpPr>
          <p:nvPr>
            <p:ph type="title" idx="2"/>
          </p:nvPr>
        </p:nvSpPr>
        <p:spPr>
          <a:xfrm>
            <a:off x="5622223" y="135537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8" name="Google Shape;308;p13"/>
          <p:cNvSpPr txBox="1">
            <a:spLocks noGrp="1"/>
          </p:cNvSpPr>
          <p:nvPr>
            <p:ph type="subTitle" idx="1"/>
          </p:nvPr>
        </p:nvSpPr>
        <p:spPr>
          <a:xfrm>
            <a:off x="2183975" y="22451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13"/>
          <p:cNvSpPr txBox="1">
            <a:spLocks noGrp="1"/>
          </p:cNvSpPr>
          <p:nvPr>
            <p:ph type="subTitle" idx="3"/>
          </p:nvPr>
        </p:nvSpPr>
        <p:spPr>
          <a:xfrm>
            <a:off x="5622200" y="22451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0" name="Google Shape;310;p13"/>
          <p:cNvSpPr txBox="1">
            <a:spLocks noGrp="1"/>
          </p:cNvSpPr>
          <p:nvPr>
            <p:ph type="title" idx="4"/>
          </p:nvPr>
        </p:nvSpPr>
        <p:spPr>
          <a:xfrm>
            <a:off x="2184013" y="310842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1" name="Google Shape;311;p13"/>
          <p:cNvSpPr txBox="1">
            <a:spLocks noGrp="1"/>
          </p:cNvSpPr>
          <p:nvPr>
            <p:ph type="title" idx="5"/>
          </p:nvPr>
        </p:nvSpPr>
        <p:spPr>
          <a:xfrm>
            <a:off x="5622223" y="310842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2" name="Google Shape;312;p13"/>
          <p:cNvSpPr txBox="1">
            <a:spLocks noGrp="1"/>
          </p:cNvSpPr>
          <p:nvPr>
            <p:ph type="subTitle" idx="6"/>
          </p:nvPr>
        </p:nvSpPr>
        <p:spPr>
          <a:xfrm>
            <a:off x="2184000" y="39982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13"/>
          <p:cNvSpPr txBox="1">
            <a:spLocks noGrp="1"/>
          </p:cNvSpPr>
          <p:nvPr>
            <p:ph type="subTitle" idx="7"/>
          </p:nvPr>
        </p:nvSpPr>
        <p:spPr>
          <a:xfrm>
            <a:off x="5622204" y="39982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13"/>
          <p:cNvSpPr txBox="1">
            <a:spLocks noGrp="1"/>
          </p:cNvSpPr>
          <p:nvPr>
            <p:ph type="title" idx="8" hasCustomPrompt="1"/>
          </p:nvPr>
        </p:nvSpPr>
        <p:spPr>
          <a:xfrm>
            <a:off x="1276284" y="16587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5" name="Google Shape;315;p13"/>
          <p:cNvSpPr txBox="1">
            <a:spLocks noGrp="1"/>
          </p:cNvSpPr>
          <p:nvPr>
            <p:ph type="title" idx="9" hasCustomPrompt="1"/>
          </p:nvPr>
        </p:nvSpPr>
        <p:spPr>
          <a:xfrm>
            <a:off x="1276284" y="34142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6" name="Google Shape;316;p13"/>
          <p:cNvSpPr txBox="1">
            <a:spLocks noGrp="1"/>
          </p:cNvSpPr>
          <p:nvPr>
            <p:ph type="title" idx="13" hasCustomPrompt="1"/>
          </p:nvPr>
        </p:nvSpPr>
        <p:spPr>
          <a:xfrm>
            <a:off x="4714634" y="16587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7" name="Google Shape;317;p13"/>
          <p:cNvSpPr txBox="1">
            <a:spLocks noGrp="1"/>
          </p:cNvSpPr>
          <p:nvPr>
            <p:ph type="title" idx="14" hasCustomPrompt="1"/>
          </p:nvPr>
        </p:nvSpPr>
        <p:spPr>
          <a:xfrm>
            <a:off x="4714634" y="34142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8" name="Google Shape;318;p13"/>
          <p:cNvSpPr txBox="1">
            <a:spLocks noGrp="1"/>
          </p:cNvSpPr>
          <p:nvPr>
            <p:ph type="title" idx="15"/>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572"/>
        <p:cNvGrpSpPr/>
        <p:nvPr/>
      </p:nvGrpSpPr>
      <p:grpSpPr>
        <a:xfrm>
          <a:off x="0" y="0"/>
          <a:ext cx="0" cy="0"/>
          <a:chOff x="0" y="0"/>
          <a:chExt cx="0" cy="0"/>
        </a:xfrm>
      </p:grpSpPr>
      <p:grpSp>
        <p:nvGrpSpPr>
          <p:cNvPr id="573" name="Google Shape;573;p20"/>
          <p:cNvGrpSpPr/>
          <p:nvPr/>
        </p:nvGrpSpPr>
        <p:grpSpPr>
          <a:xfrm>
            <a:off x="142500" y="62550"/>
            <a:ext cx="8859000" cy="4948875"/>
            <a:chOff x="142500" y="62550"/>
            <a:chExt cx="8859000" cy="4948875"/>
          </a:xfrm>
        </p:grpSpPr>
        <p:grpSp>
          <p:nvGrpSpPr>
            <p:cNvPr id="574" name="Google Shape;574;p20"/>
            <p:cNvGrpSpPr/>
            <p:nvPr/>
          </p:nvGrpSpPr>
          <p:grpSpPr>
            <a:xfrm>
              <a:off x="142500" y="62550"/>
              <a:ext cx="8859000" cy="4948875"/>
              <a:chOff x="142500" y="62550"/>
              <a:chExt cx="8859000" cy="4948875"/>
            </a:xfrm>
          </p:grpSpPr>
          <p:sp>
            <p:nvSpPr>
              <p:cNvPr id="575" name="Google Shape;575;p20"/>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0"/>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0"/>
          <p:cNvGrpSpPr/>
          <p:nvPr/>
        </p:nvGrpSpPr>
        <p:grpSpPr>
          <a:xfrm>
            <a:off x="4761581" y="2993825"/>
            <a:ext cx="2937538" cy="1440670"/>
            <a:chOff x="1318844" y="2052888"/>
            <a:chExt cx="1052655" cy="687146"/>
          </a:xfrm>
        </p:grpSpPr>
        <p:grpSp>
          <p:nvGrpSpPr>
            <p:cNvPr id="581" name="Google Shape;581;p20"/>
            <p:cNvGrpSpPr/>
            <p:nvPr/>
          </p:nvGrpSpPr>
          <p:grpSpPr>
            <a:xfrm>
              <a:off x="1318844" y="2052888"/>
              <a:ext cx="1052655" cy="687146"/>
              <a:chOff x="81938" y="62521"/>
              <a:chExt cx="3269114" cy="2133993"/>
            </a:xfrm>
          </p:grpSpPr>
          <p:sp>
            <p:nvSpPr>
              <p:cNvPr id="582" name="Google Shape;582;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20"/>
          <p:cNvGrpSpPr/>
          <p:nvPr/>
        </p:nvGrpSpPr>
        <p:grpSpPr>
          <a:xfrm>
            <a:off x="1444881" y="2993825"/>
            <a:ext cx="2937538" cy="1440670"/>
            <a:chOff x="1318844" y="2052888"/>
            <a:chExt cx="1052655" cy="687146"/>
          </a:xfrm>
        </p:grpSpPr>
        <p:grpSp>
          <p:nvGrpSpPr>
            <p:cNvPr id="586" name="Google Shape;586;p20"/>
            <p:cNvGrpSpPr/>
            <p:nvPr/>
          </p:nvGrpSpPr>
          <p:grpSpPr>
            <a:xfrm>
              <a:off x="1318844" y="2052888"/>
              <a:ext cx="1052655" cy="687146"/>
              <a:chOff x="81938" y="62521"/>
              <a:chExt cx="3269114" cy="2133993"/>
            </a:xfrm>
          </p:grpSpPr>
          <p:sp>
            <p:nvSpPr>
              <p:cNvPr id="587" name="Google Shape;587;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0"/>
          <p:cNvGrpSpPr/>
          <p:nvPr/>
        </p:nvGrpSpPr>
        <p:grpSpPr>
          <a:xfrm>
            <a:off x="4761581" y="1325675"/>
            <a:ext cx="2937538" cy="1440670"/>
            <a:chOff x="1318844" y="2052888"/>
            <a:chExt cx="1052655" cy="687146"/>
          </a:xfrm>
        </p:grpSpPr>
        <p:grpSp>
          <p:nvGrpSpPr>
            <p:cNvPr id="591" name="Google Shape;591;p20"/>
            <p:cNvGrpSpPr/>
            <p:nvPr/>
          </p:nvGrpSpPr>
          <p:grpSpPr>
            <a:xfrm>
              <a:off x="1318844" y="2052888"/>
              <a:ext cx="1052655" cy="687146"/>
              <a:chOff x="81938" y="62521"/>
              <a:chExt cx="3269114" cy="2133993"/>
            </a:xfrm>
          </p:grpSpPr>
          <p:sp>
            <p:nvSpPr>
              <p:cNvPr id="592" name="Google Shape;592;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20"/>
          <p:cNvGrpSpPr/>
          <p:nvPr/>
        </p:nvGrpSpPr>
        <p:grpSpPr>
          <a:xfrm>
            <a:off x="1444881" y="1325675"/>
            <a:ext cx="2937538" cy="1440670"/>
            <a:chOff x="1318844" y="2052888"/>
            <a:chExt cx="1052655" cy="687146"/>
          </a:xfrm>
        </p:grpSpPr>
        <p:grpSp>
          <p:nvGrpSpPr>
            <p:cNvPr id="596" name="Google Shape;596;p20"/>
            <p:cNvGrpSpPr/>
            <p:nvPr/>
          </p:nvGrpSpPr>
          <p:grpSpPr>
            <a:xfrm>
              <a:off x="1318844" y="2052888"/>
              <a:ext cx="1052655" cy="687146"/>
              <a:chOff x="81938" y="62521"/>
              <a:chExt cx="3269114" cy="2133993"/>
            </a:xfrm>
          </p:grpSpPr>
          <p:sp>
            <p:nvSpPr>
              <p:cNvPr id="597" name="Google Shape;597;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0"/>
          <p:cNvSpPr txBox="1">
            <a:spLocks noGrp="1"/>
          </p:cNvSpPr>
          <p:nvPr>
            <p:ph type="title"/>
          </p:nvPr>
        </p:nvSpPr>
        <p:spPr>
          <a:xfrm>
            <a:off x="1731350" y="1721653"/>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20"/>
          <p:cNvSpPr txBox="1">
            <a:spLocks noGrp="1"/>
          </p:cNvSpPr>
          <p:nvPr>
            <p:ph type="title" idx="2"/>
          </p:nvPr>
        </p:nvSpPr>
        <p:spPr>
          <a:xfrm>
            <a:off x="5048051" y="1721653"/>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2" name="Google Shape;602;p20"/>
          <p:cNvSpPr txBox="1">
            <a:spLocks noGrp="1"/>
          </p:cNvSpPr>
          <p:nvPr>
            <p:ph type="subTitle" idx="1"/>
          </p:nvPr>
        </p:nvSpPr>
        <p:spPr>
          <a:xfrm>
            <a:off x="1731337" y="2115238"/>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3" name="Google Shape;603;p20"/>
          <p:cNvSpPr txBox="1">
            <a:spLocks noGrp="1"/>
          </p:cNvSpPr>
          <p:nvPr>
            <p:ph type="subTitle" idx="3"/>
          </p:nvPr>
        </p:nvSpPr>
        <p:spPr>
          <a:xfrm>
            <a:off x="5048040" y="2115238"/>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4" name="Google Shape;604;p20"/>
          <p:cNvSpPr txBox="1">
            <a:spLocks noGrp="1"/>
          </p:cNvSpPr>
          <p:nvPr>
            <p:ph type="title" idx="4"/>
          </p:nvPr>
        </p:nvSpPr>
        <p:spPr>
          <a:xfrm>
            <a:off x="1731350" y="3380350"/>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5" name="Google Shape;605;p20"/>
          <p:cNvSpPr txBox="1">
            <a:spLocks noGrp="1"/>
          </p:cNvSpPr>
          <p:nvPr>
            <p:ph type="title" idx="5"/>
          </p:nvPr>
        </p:nvSpPr>
        <p:spPr>
          <a:xfrm>
            <a:off x="5048051" y="3380350"/>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6" name="Google Shape;606;p20"/>
          <p:cNvSpPr txBox="1">
            <a:spLocks noGrp="1"/>
          </p:cNvSpPr>
          <p:nvPr>
            <p:ph type="subTitle" idx="6"/>
          </p:nvPr>
        </p:nvSpPr>
        <p:spPr>
          <a:xfrm>
            <a:off x="1731337" y="3773950"/>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7" name="Google Shape;607;p20"/>
          <p:cNvSpPr txBox="1">
            <a:spLocks noGrp="1"/>
          </p:cNvSpPr>
          <p:nvPr>
            <p:ph type="subTitle" idx="7"/>
          </p:nvPr>
        </p:nvSpPr>
        <p:spPr>
          <a:xfrm>
            <a:off x="5048040" y="3773950"/>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8" name="Google Shape;608;p20"/>
          <p:cNvSpPr txBox="1">
            <a:spLocks noGrp="1"/>
          </p:cNvSpPr>
          <p:nvPr>
            <p:ph type="title" idx="8"/>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9_1_1">
    <p:spTree>
      <p:nvGrpSpPr>
        <p:cNvPr id="1" name="Shape 741"/>
        <p:cNvGrpSpPr/>
        <p:nvPr/>
      </p:nvGrpSpPr>
      <p:grpSpPr>
        <a:xfrm>
          <a:off x="0" y="0"/>
          <a:ext cx="0" cy="0"/>
          <a:chOff x="0" y="0"/>
          <a:chExt cx="0" cy="0"/>
        </a:xfrm>
      </p:grpSpPr>
      <p:grpSp>
        <p:nvGrpSpPr>
          <p:cNvPr id="742" name="Google Shape;742;p24"/>
          <p:cNvGrpSpPr/>
          <p:nvPr/>
        </p:nvGrpSpPr>
        <p:grpSpPr>
          <a:xfrm>
            <a:off x="142500" y="62550"/>
            <a:ext cx="8859000" cy="4948875"/>
            <a:chOff x="142500" y="62550"/>
            <a:chExt cx="8859000" cy="4948875"/>
          </a:xfrm>
        </p:grpSpPr>
        <p:grpSp>
          <p:nvGrpSpPr>
            <p:cNvPr id="743" name="Google Shape;743;p24"/>
            <p:cNvGrpSpPr/>
            <p:nvPr/>
          </p:nvGrpSpPr>
          <p:grpSpPr>
            <a:xfrm>
              <a:off x="142500" y="62550"/>
              <a:ext cx="8859000" cy="4948875"/>
              <a:chOff x="142500" y="62550"/>
              <a:chExt cx="8859000" cy="4948875"/>
            </a:xfrm>
          </p:grpSpPr>
          <p:sp>
            <p:nvSpPr>
              <p:cNvPr id="744" name="Google Shape;744;p2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24"/>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24"/>
          <p:cNvGrpSpPr/>
          <p:nvPr/>
        </p:nvGrpSpPr>
        <p:grpSpPr>
          <a:xfrm>
            <a:off x="713200" y="1149025"/>
            <a:ext cx="5668021" cy="3454496"/>
            <a:chOff x="1402863" y="2052882"/>
            <a:chExt cx="2031112" cy="1647666"/>
          </a:xfrm>
        </p:grpSpPr>
        <p:grpSp>
          <p:nvGrpSpPr>
            <p:cNvPr id="750" name="Google Shape;750;p24"/>
            <p:cNvGrpSpPr/>
            <p:nvPr/>
          </p:nvGrpSpPr>
          <p:grpSpPr>
            <a:xfrm>
              <a:off x="1402863" y="2052882"/>
              <a:ext cx="2031112" cy="1647666"/>
              <a:chOff x="342866" y="62503"/>
              <a:chExt cx="6307801" cy="5116974"/>
            </a:xfrm>
          </p:grpSpPr>
          <p:sp>
            <p:nvSpPr>
              <p:cNvPr id="751" name="Google Shape;751;p24"/>
              <p:cNvSpPr/>
              <p:nvPr/>
            </p:nvSpPr>
            <p:spPr>
              <a:xfrm>
                <a:off x="342867" y="155977"/>
                <a:ext cx="6307800" cy="5023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342866" y="62503"/>
                <a:ext cx="6307800" cy="4710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24"/>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24"/>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9_1_2">
    <p:spTree>
      <p:nvGrpSpPr>
        <p:cNvPr id="1" name="Shape 755"/>
        <p:cNvGrpSpPr/>
        <p:nvPr/>
      </p:nvGrpSpPr>
      <p:grpSpPr>
        <a:xfrm>
          <a:off x="0" y="0"/>
          <a:ext cx="0" cy="0"/>
          <a:chOff x="0" y="0"/>
          <a:chExt cx="0" cy="0"/>
        </a:xfrm>
      </p:grpSpPr>
      <p:grpSp>
        <p:nvGrpSpPr>
          <p:cNvPr id="756" name="Google Shape;756;p25"/>
          <p:cNvGrpSpPr/>
          <p:nvPr/>
        </p:nvGrpSpPr>
        <p:grpSpPr>
          <a:xfrm>
            <a:off x="142500" y="62550"/>
            <a:ext cx="8859000" cy="4948875"/>
            <a:chOff x="142500" y="62550"/>
            <a:chExt cx="8859000" cy="4948875"/>
          </a:xfrm>
        </p:grpSpPr>
        <p:grpSp>
          <p:nvGrpSpPr>
            <p:cNvPr id="757" name="Google Shape;757;p25"/>
            <p:cNvGrpSpPr/>
            <p:nvPr/>
          </p:nvGrpSpPr>
          <p:grpSpPr>
            <a:xfrm>
              <a:off x="142500" y="62550"/>
              <a:ext cx="8859000" cy="4948875"/>
              <a:chOff x="142500" y="62550"/>
              <a:chExt cx="8859000" cy="4948875"/>
            </a:xfrm>
          </p:grpSpPr>
          <p:sp>
            <p:nvSpPr>
              <p:cNvPr id="758" name="Google Shape;758;p25"/>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5"/>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25"/>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25"/>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grpSp>
        <p:nvGrpSpPr>
          <p:cNvPr id="764" name="Google Shape;764;p25"/>
          <p:cNvGrpSpPr/>
          <p:nvPr/>
        </p:nvGrpSpPr>
        <p:grpSpPr>
          <a:xfrm>
            <a:off x="490650" y="1093420"/>
            <a:ext cx="8162909" cy="3605174"/>
            <a:chOff x="1323113" y="2052882"/>
            <a:chExt cx="2925145" cy="1719534"/>
          </a:xfrm>
        </p:grpSpPr>
        <p:grpSp>
          <p:nvGrpSpPr>
            <p:cNvPr id="765" name="Google Shape;765;p25"/>
            <p:cNvGrpSpPr/>
            <p:nvPr/>
          </p:nvGrpSpPr>
          <p:grpSpPr>
            <a:xfrm>
              <a:off x="1323113" y="2052882"/>
              <a:ext cx="2925145" cy="1719534"/>
              <a:chOff x="95196" y="62503"/>
              <a:chExt cx="9084300" cy="5340167"/>
            </a:xfrm>
          </p:grpSpPr>
          <p:sp>
            <p:nvSpPr>
              <p:cNvPr id="766" name="Google Shape;766;p25"/>
              <p:cNvSpPr/>
              <p:nvPr/>
            </p:nvSpPr>
            <p:spPr>
              <a:xfrm>
                <a:off x="95196" y="155969"/>
                <a:ext cx="9084300" cy="52467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95196" y="62503"/>
                <a:ext cx="9084300" cy="4710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25"/>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5"/>
          <p:cNvSpPr/>
          <p:nvPr/>
        </p:nvSpPr>
        <p:spPr>
          <a:xfrm rot="-1431438">
            <a:off x="8695178" y="5207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rot="-4130251">
            <a:off x="8570078" y="754300"/>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rot="9368562">
            <a:off x="244605" y="74278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rot="6669749">
            <a:off x="369702" y="509230"/>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CUSTOM_9_1_6">
    <p:spTree>
      <p:nvGrpSpPr>
        <p:cNvPr id="1" name="Shape 817"/>
        <p:cNvGrpSpPr/>
        <p:nvPr/>
      </p:nvGrpSpPr>
      <p:grpSpPr>
        <a:xfrm>
          <a:off x="0" y="0"/>
          <a:ext cx="0" cy="0"/>
          <a:chOff x="0" y="0"/>
          <a:chExt cx="0" cy="0"/>
        </a:xfrm>
      </p:grpSpPr>
      <p:grpSp>
        <p:nvGrpSpPr>
          <p:cNvPr id="818" name="Google Shape;818;p29"/>
          <p:cNvGrpSpPr/>
          <p:nvPr/>
        </p:nvGrpSpPr>
        <p:grpSpPr>
          <a:xfrm>
            <a:off x="142500" y="62550"/>
            <a:ext cx="8859000" cy="4948875"/>
            <a:chOff x="142500" y="62550"/>
            <a:chExt cx="8859000" cy="4948875"/>
          </a:xfrm>
        </p:grpSpPr>
        <p:grpSp>
          <p:nvGrpSpPr>
            <p:cNvPr id="819" name="Google Shape;819;p29"/>
            <p:cNvGrpSpPr/>
            <p:nvPr/>
          </p:nvGrpSpPr>
          <p:grpSpPr>
            <a:xfrm>
              <a:off x="142500" y="62550"/>
              <a:ext cx="8859000" cy="4948875"/>
              <a:chOff x="142500" y="62550"/>
              <a:chExt cx="8859000" cy="4948875"/>
            </a:xfrm>
          </p:grpSpPr>
          <p:sp>
            <p:nvSpPr>
              <p:cNvPr id="820" name="Google Shape;820;p29"/>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29"/>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29"/>
          <p:cNvGrpSpPr/>
          <p:nvPr/>
        </p:nvGrpSpPr>
        <p:grpSpPr>
          <a:xfrm>
            <a:off x="713063" y="1149000"/>
            <a:ext cx="7717858" cy="3599706"/>
            <a:chOff x="1402863" y="2052882"/>
            <a:chExt cx="2765662" cy="1716925"/>
          </a:xfrm>
        </p:grpSpPr>
        <p:grpSp>
          <p:nvGrpSpPr>
            <p:cNvPr id="826" name="Google Shape;826;p29"/>
            <p:cNvGrpSpPr/>
            <p:nvPr/>
          </p:nvGrpSpPr>
          <p:grpSpPr>
            <a:xfrm>
              <a:off x="1402863" y="2052882"/>
              <a:ext cx="2765662" cy="1716925"/>
              <a:chOff x="342866" y="62503"/>
              <a:chExt cx="8589014" cy="5332067"/>
            </a:xfrm>
          </p:grpSpPr>
          <p:sp>
            <p:nvSpPr>
              <p:cNvPr id="827" name="Google Shape;827;p29"/>
              <p:cNvSpPr/>
              <p:nvPr/>
            </p:nvSpPr>
            <p:spPr>
              <a:xfrm>
                <a:off x="342880" y="155969"/>
                <a:ext cx="8589000" cy="5238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a:off x="342866" y="62503"/>
                <a:ext cx="8589000" cy="4710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9"/>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9"/>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grpSp>
        <p:nvGrpSpPr>
          <p:cNvPr id="831" name="Google Shape;831;p29"/>
          <p:cNvGrpSpPr/>
          <p:nvPr/>
        </p:nvGrpSpPr>
        <p:grpSpPr>
          <a:xfrm>
            <a:off x="228974" y="4046266"/>
            <a:ext cx="410793" cy="459102"/>
            <a:chOff x="4148221" y="731931"/>
            <a:chExt cx="1070053" cy="1195890"/>
          </a:xfrm>
        </p:grpSpPr>
        <p:sp>
          <p:nvSpPr>
            <p:cNvPr id="832" name="Google Shape;832;p29"/>
            <p:cNvSpPr/>
            <p:nvPr/>
          </p:nvSpPr>
          <p:spPr>
            <a:xfrm>
              <a:off x="4150814" y="737117"/>
              <a:ext cx="1064870" cy="1189017"/>
            </a:xfrm>
            <a:custGeom>
              <a:avLst/>
              <a:gdLst/>
              <a:ahLst/>
              <a:cxn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4264591" y="1867707"/>
              <a:ext cx="48779" cy="59752"/>
            </a:xfrm>
            <a:custGeom>
              <a:avLst/>
              <a:gdLst/>
              <a:ahLst/>
              <a:cxn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4153407" y="1876269"/>
              <a:ext cx="57280" cy="48357"/>
            </a:xfrm>
            <a:custGeom>
              <a:avLst/>
              <a:gdLst/>
              <a:ahLst/>
              <a:cxn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4194347" y="1830143"/>
              <a:ext cx="29967" cy="75550"/>
            </a:xfrm>
            <a:custGeom>
              <a:avLst/>
              <a:gdLst/>
              <a:ahLst/>
              <a:cxn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4218405" y="1716306"/>
              <a:ext cx="38408" cy="70123"/>
            </a:xfrm>
            <a:custGeom>
              <a:avLst/>
              <a:gdLst/>
              <a:ahLst/>
              <a:cxn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4373121" y="1849015"/>
              <a:ext cx="24118" cy="77117"/>
            </a:xfrm>
            <a:custGeom>
              <a:avLst/>
              <a:gdLst/>
              <a:ahLst/>
              <a:cxn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4338030" y="1631592"/>
              <a:ext cx="46246" cy="62224"/>
            </a:xfrm>
            <a:custGeom>
              <a:avLst/>
              <a:gdLst/>
              <a:ahLst/>
              <a:cxn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4329588" y="1805422"/>
              <a:ext cx="41001" cy="69339"/>
            </a:xfrm>
            <a:custGeom>
              <a:avLst/>
              <a:gdLst/>
              <a:ahLst/>
              <a:cxn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4256752" y="1790891"/>
              <a:ext cx="59270" cy="36177"/>
            </a:xfrm>
            <a:custGeom>
              <a:avLst/>
              <a:gdLst/>
              <a:ahLst/>
              <a:cxn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4289311" y="1710518"/>
              <a:ext cx="53964" cy="46970"/>
            </a:xfrm>
            <a:custGeom>
              <a:avLst/>
              <a:gdLst/>
              <a:ahLst/>
              <a:cxn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4421900" y="1693334"/>
              <a:ext cx="59873" cy="21525"/>
            </a:xfrm>
            <a:custGeom>
              <a:avLst/>
              <a:gdLst/>
              <a:ahLst/>
              <a:cxn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4427085" y="1748926"/>
              <a:ext cx="32559" cy="75489"/>
            </a:xfrm>
            <a:custGeom>
              <a:avLst/>
              <a:gdLst/>
              <a:ahLst/>
              <a:cxn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4367936" y="1718356"/>
              <a:ext cx="40398" cy="69942"/>
            </a:xfrm>
            <a:custGeom>
              <a:avLst/>
              <a:gdLst/>
              <a:ahLst/>
              <a:cxn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4429678" y="1407355"/>
              <a:ext cx="46246" cy="63069"/>
            </a:xfrm>
            <a:custGeom>
              <a:avLst/>
              <a:gdLst/>
              <a:ahLst/>
              <a:cxn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4503177" y="1628999"/>
              <a:ext cx="46186" cy="61019"/>
            </a:xfrm>
            <a:custGeom>
              <a:avLst/>
              <a:gdLst/>
              <a:ahLst/>
              <a:cxn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4427085" y="1583718"/>
              <a:ext cx="38408" cy="70425"/>
            </a:xfrm>
            <a:custGeom>
              <a:avLst/>
              <a:gdLst/>
              <a:ahLst/>
              <a:cxn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4386808" y="1541270"/>
              <a:ext cx="59210" cy="36780"/>
            </a:xfrm>
            <a:custGeom>
              <a:avLst/>
              <a:gdLst/>
              <a:ahLst/>
              <a:cxn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4340622" y="1480372"/>
              <a:ext cx="54024" cy="46849"/>
            </a:xfrm>
            <a:custGeom>
              <a:avLst/>
              <a:gdLst/>
              <a:ahLst/>
              <a:cxn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4500524" y="1489899"/>
              <a:ext cx="59270" cy="22128"/>
            </a:xfrm>
            <a:custGeom>
              <a:avLst/>
              <a:gdLst/>
              <a:ahLst/>
              <a:cxn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4456991" y="1080979"/>
              <a:ext cx="59873" cy="21525"/>
            </a:xfrm>
            <a:custGeom>
              <a:avLst/>
              <a:gdLst/>
              <a:ahLst/>
              <a:cxn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4508363" y="1546094"/>
              <a:ext cx="29967" cy="73861"/>
            </a:xfrm>
            <a:custGeom>
              <a:avLst/>
              <a:gdLst/>
              <a:ahLst/>
              <a:cxn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4456991" y="1494361"/>
              <a:ext cx="37745" cy="70726"/>
            </a:xfrm>
            <a:custGeom>
              <a:avLst/>
              <a:gdLst/>
              <a:ahLst/>
              <a:cxn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4148221" y="1390412"/>
              <a:ext cx="48839" cy="58607"/>
            </a:xfrm>
            <a:custGeom>
              <a:avLst/>
              <a:gdLst/>
              <a:ahLst/>
              <a:cxn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4335437" y="1546395"/>
              <a:ext cx="16340" cy="76153"/>
            </a:xfrm>
            <a:custGeom>
              <a:avLst/>
              <a:gdLst/>
              <a:ahLst/>
              <a:cxn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4178128" y="1505033"/>
              <a:ext cx="54024" cy="48417"/>
            </a:xfrm>
            <a:custGeom>
              <a:avLst/>
              <a:gdLst/>
              <a:ahLst/>
              <a:cxn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4237940" y="1453782"/>
              <a:ext cx="29303" cy="75550"/>
            </a:xfrm>
            <a:custGeom>
              <a:avLst/>
              <a:gdLst/>
              <a:ahLst/>
              <a:cxn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4283403" y="1370937"/>
              <a:ext cx="24781" cy="76092"/>
            </a:xfrm>
            <a:custGeom>
              <a:avLst/>
              <a:gdLst/>
              <a:ahLst/>
              <a:cxn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9"/>
            <p:cNvSpPr/>
            <p:nvPr/>
          </p:nvSpPr>
          <p:spPr>
            <a:xfrm>
              <a:off x="4289311" y="1600359"/>
              <a:ext cx="16280" cy="76816"/>
            </a:xfrm>
            <a:custGeom>
              <a:avLst/>
              <a:gdLst/>
              <a:ahLst/>
              <a:cxn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4205441" y="1609524"/>
              <a:ext cx="59210" cy="37745"/>
            </a:xfrm>
            <a:custGeom>
              <a:avLst/>
              <a:gdLst/>
              <a:ahLst/>
              <a:cxn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9"/>
            <p:cNvSpPr/>
            <p:nvPr/>
          </p:nvSpPr>
          <p:spPr>
            <a:xfrm>
              <a:off x="4245718" y="1544466"/>
              <a:ext cx="57280" cy="46970"/>
            </a:xfrm>
            <a:custGeom>
              <a:avLst/>
              <a:gdLst/>
              <a:ahLst/>
              <a:cxn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4221661" y="1152669"/>
              <a:ext cx="45583" cy="62707"/>
            </a:xfrm>
            <a:custGeom>
              <a:avLst/>
              <a:gdLst/>
              <a:ahLst/>
              <a:cxn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9"/>
            <p:cNvSpPr/>
            <p:nvPr/>
          </p:nvSpPr>
          <p:spPr>
            <a:xfrm>
              <a:off x="4215812" y="1326319"/>
              <a:ext cx="38408" cy="70063"/>
            </a:xfrm>
            <a:custGeom>
              <a:avLst/>
              <a:gdLst/>
              <a:ahLst/>
              <a:cxn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4164441" y="1307507"/>
              <a:ext cx="59873" cy="36177"/>
            </a:xfrm>
            <a:custGeom>
              <a:avLst/>
              <a:gdLst/>
              <a:ahLst/>
              <a:cxn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4779448" y="1220983"/>
              <a:ext cx="54024" cy="51613"/>
            </a:xfrm>
            <a:custGeom>
              <a:avLst/>
              <a:gdLst/>
              <a:ahLst/>
              <a:cxn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4847039" y="1167442"/>
              <a:ext cx="27374" cy="77178"/>
            </a:xfrm>
            <a:custGeom>
              <a:avLst/>
              <a:gdLst/>
              <a:ahLst/>
              <a:cxn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4817133" y="1090083"/>
              <a:ext cx="41001" cy="66083"/>
            </a:xfrm>
            <a:custGeom>
              <a:avLst/>
              <a:gdLst/>
              <a:ahLst/>
              <a:cxn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4925724" y="1311124"/>
              <a:ext cx="21465" cy="76092"/>
            </a:xfrm>
            <a:custGeom>
              <a:avLst/>
              <a:gdLst/>
              <a:ahLst/>
              <a:cxn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4844446" y="1311124"/>
              <a:ext cx="56617" cy="42086"/>
            </a:xfrm>
            <a:custGeom>
              <a:avLst/>
              <a:gdLst/>
              <a:ahLst/>
              <a:cxn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4895818" y="1228882"/>
              <a:ext cx="57220" cy="44618"/>
            </a:xfrm>
            <a:custGeom>
              <a:avLst/>
              <a:gdLst/>
              <a:ahLst/>
              <a:cxn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4941943" y="1109860"/>
              <a:ext cx="27374" cy="77178"/>
            </a:xfrm>
            <a:custGeom>
              <a:avLst/>
              <a:gdLst/>
              <a:ahLst/>
              <a:cxn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4172942" y="1231414"/>
              <a:ext cx="56617" cy="48357"/>
            </a:xfrm>
            <a:custGeom>
              <a:avLst/>
              <a:gdLst/>
              <a:ahLst/>
              <a:cxn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4305531" y="1216220"/>
              <a:ext cx="59210" cy="19536"/>
            </a:xfrm>
            <a:custGeom>
              <a:avLst/>
              <a:gdLst/>
              <a:ahLst/>
              <a:cxn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4310716" y="1270847"/>
              <a:ext cx="32559" cy="73861"/>
            </a:xfrm>
            <a:custGeom>
              <a:avLst/>
              <a:gdLst/>
              <a:ahLst/>
              <a:cxn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4250904" y="1239856"/>
              <a:ext cx="41061" cy="69822"/>
            </a:xfrm>
            <a:custGeom>
              <a:avLst/>
              <a:gdLst/>
              <a:ahLst/>
              <a:cxn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4299682" y="949053"/>
              <a:ext cx="48839" cy="62224"/>
            </a:xfrm>
            <a:custGeom>
              <a:avLst/>
              <a:gdLst/>
              <a:ahLst/>
              <a:cxn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4310716" y="1106604"/>
              <a:ext cx="37805" cy="68495"/>
            </a:xfrm>
            <a:custGeom>
              <a:avLst/>
              <a:gdLst/>
              <a:ahLst/>
              <a:cxn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4270439" y="1063734"/>
              <a:ext cx="59210" cy="36177"/>
            </a:xfrm>
            <a:custGeom>
              <a:avLst/>
              <a:gdLst/>
              <a:ahLst/>
              <a:cxn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4224253" y="1001269"/>
              <a:ext cx="54024" cy="48357"/>
            </a:xfrm>
            <a:custGeom>
              <a:avLst/>
              <a:gdLst/>
              <a:ahLst/>
              <a:cxn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4367936" y="1147544"/>
              <a:ext cx="54024" cy="47271"/>
            </a:xfrm>
            <a:custGeom>
              <a:avLst/>
              <a:gdLst/>
              <a:ahLst/>
              <a:cxn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4384216" y="986074"/>
              <a:ext cx="61802" cy="22189"/>
            </a:xfrm>
            <a:custGeom>
              <a:avLst/>
              <a:gdLst/>
              <a:ahLst/>
              <a:cxn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4397179" y="1058549"/>
              <a:ext cx="29967" cy="74886"/>
            </a:xfrm>
            <a:custGeom>
              <a:avLst/>
              <a:gdLst/>
              <a:ahLst/>
              <a:cxn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4340622" y="1016885"/>
              <a:ext cx="37805" cy="69400"/>
            </a:xfrm>
            <a:custGeom>
              <a:avLst/>
              <a:gdLst/>
              <a:ahLst/>
              <a:cxn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4391994" y="1217305"/>
              <a:ext cx="37745" cy="68917"/>
            </a:xfrm>
            <a:custGeom>
              <a:avLst/>
              <a:gdLst/>
              <a:ahLst/>
              <a:cxn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4709205" y="973533"/>
              <a:ext cx="45583" cy="66144"/>
            </a:xfrm>
            <a:custGeom>
              <a:avLst/>
              <a:gdLst/>
              <a:ahLst/>
              <a:cxn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4830759" y="997772"/>
              <a:ext cx="51432" cy="55351"/>
            </a:xfrm>
            <a:custGeom>
              <a:avLst/>
              <a:gdLst/>
              <a:ahLst/>
              <a:cxn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4795668" y="1013388"/>
              <a:ext cx="21525" cy="78745"/>
            </a:xfrm>
            <a:custGeom>
              <a:avLst/>
              <a:gdLst/>
              <a:ahLst/>
              <a:cxn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4746949" y="1138862"/>
              <a:ext cx="46186" cy="63611"/>
            </a:xfrm>
            <a:custGeom>
              <a:avLst/>
              <a:gdLst/>
              <a:ahLst/>
              <a:cxn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4765761" y="858671"/>
              <a:ext cx="24781" cy="77117"/>
            </a:xfrm>
            <a:custGeom>
              <a:avLst/>
              <a:gdLst/>
              <a:ahLst/>
              <a:cxn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4811947" y="897923"/>
              <a:ext cx="56617" cy="46970"/>
            </a:xfrm>
            <a:custGeom>
              <a:avLst/>
              <a:gdLst/>
              <a:ahLst/>
              <a:cxn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4763169" y="952550"/>
              <a:ext cx="59873" cy="39433"/>
            </a:xfrm>
            <a:custGeom>
              <a:avLst/>
              <a:gdLst/>
              <a:ahLst/>
              <a:cxn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a:off x="4551896" y="814053"/>
              <a:ext cx="43654" cy="65239"/>
            </a:xfrm>
            <a:custGeom>
              <a:avLst/>
              <a:gdLst/>
              <a:ahLst/>
              <a:cxn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a:off x="4687137" y="862832"/>
              <a:ext cx="51371" cy="56135"/>
            </a:xfrm>
            <a:custGeom>
              <a:avLst/>
              <a:gdLst/>
              <a:ahLst/>
              <a:cxn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a:off x="4445958" y="1133315"/>
              <a:ext cx="48779" cy="56738"/>
            </a:xfrm>
            <a:custGeom>
              <a:avLst/>
              <a:gdLst/>
              <a:ahLst/>
              <a:cxn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a:off x="4644207" y="904857"/>
              <a:ext cx="21525" cy="76816"/>
            </a:xfrm>
            <a:custGeom>
              <a:avLst/>
              <a:gdLst/>
              <a:ahLst/>
              <a:cxn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a:off x="4600674" y="950983"/>
              <a:ext cx="16280" cy="78745"/>
            </a:xfrm>
            <a:custGeom>
              <a:avLst/>
              <a:gdLst/>
              <a:ahLst/>
              <a:cxn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a:off x="4622139" y="731931"/>
              <a:ext cx="24721" cy="76454"/>
            </a:xfrm>
            <a:custGeom>
              <a:avLst/>
              <a:gdLst/>
              <a:ahLst/>
              <a:cxn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a:off x="4698171" y="784147"/>
              <a:ext cx="54024" cy="46427"/>
            </a:xfrm>
            <a:custGeom>
              <a:avLst/>
              <a:gdLst/>
              <a:ahLst/>
              <a:cxn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a:off x="4619486" y="818394"/>
              <a:ext cx="59873" cy="38770"/>
            </a:xfrm>
            <a:custGeom>
              <a:avLst/>
              <a:gdLst/>
              <a:ahLst/>
              <a:cxn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a:off x="4324403" y="1401506"/>
              <a:ext cx="43593" cy="64817"/>
            </a:xfrm>
            <a:custGeom>
              <a:avLst/>
              <a:gdLst/>
              <a:ahLst/>
              <a:cxn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9"/>
            <p:cNvSpPr/>
            <p:nvPr/>
          </p:nvSpPr>
          <p:spPr>
            <a:xfrm>
              <a:off x="4362087" y="1284474"/>
              <a:ext cx="22189" cy="76454"/>
            </a:xfrm>
            <a:custGeom>
              <a:avLst/>
              <a:gdLst/>
              <a:ahLst/>
              <a:cxn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9"/>
            <p:cNvSpPr/>
            <p:nvPr/>
          </p:nvSpPr>
          <p:spPr>
            <a:xfrm>
              <a:off x="4375714" y="1380644"/>
              <a:ext cx="59873" cy="39071"/>
            </a:xfrm>
            <a:custGeom>
              <a:avLst/>
              <a:gdLst/>
              <a:ahLst/>
              <a:cxn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a:off x="4605860" y="1195660"/>
              <a:ext cx="51432" cy="55291"/>
            </a:xfrm>
            <a:custGeom>
              <a:avLst/>
              <a:gdLst/>
              <a:ahLst/>
              <a:cxn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a:off x="4640951" y="1019237"/>
              <a:ext cx="43654" cy="63792"/>
            </a:xfrm>
            <a:custGeom>
              <a:avLst/>
              <a:gdLst/>
              <a:ahLst/>
              <a:cxn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9"/>
            <p:cNvSpPr/>
            <p:nvPr/>
          </p:nvSpPr>
          <p:spPr>
            <a:xfrm>
              <a:off x="4692986" y="1080979"/>
              <a:ext cx="61802" cy="27374"/>
            </a:xfrm>
            <a:custGeom>
              <a:avLst/>
              <a:gdLst/>
              <a:ahLst/>
              <a:cxn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9"/>
            <p:cNvSpPr/>
            <p:nvPr/>
          </p:nvSpPr>
          <p:spPr>
            <a:xfrm>
              <a:off x="4657231" y="1133315"/>
              <a:ext cx="52035" cy="56738"/>
            </a:xfrm>
            <a:custGeom>
              <a:avLst/>
              <a:gdLst/>
              <a:ahLst/>
              <a:cxn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9"/>
            <p:cNvSpPr/>
            <p:nvPr/>
          </p:nvSpPr>
          <p:spPr>
            <a:xfrm>
              <a:off x="4516804" y="1148630"/>
              <a:ext cx="59210" cy="29967"/>
            </a:xfrm>
            <a:custGeom>
              <a:avLst/>
              <a:gdLst/>
              <a:ahLst/>
              <a:cxn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9"/>
            <p:cNvSpPr/>
            <p:nvPr/>
          </p:nvSpPr>
          <p:spPr>
            <a:xfrm>
              <a:off x="4546710" y="1048480"/>
              <a:ext cx="37745" cy="70304"/>
            </a:xfrm>
            <a:custGeom>
              <a:avLst/>
              <a:gdLst/>
              <a:ahLst/>
              <a:cxn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9"/>
            <p:cNvSpPr/>
            <p:nvPr/>
          </p:nvSpPr>
          <p:spPr>
            <a:xfrm>
              <a:off x="4600674" y="1091048"/>
              <a:ext cx="29967" cy="73861"/>
            </a:xfrm>
            <a:custGeom>
              <a:avLst/>
              <a:gdLst/>
              <a:ahLst/>
              <a:cxn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9"/>
            <p:cNvSpPr/>
            <p:nvPr/>
          </p:nvSpPr>
          <p:spPr>
            <a:xfrm>
              <a:off x="4538269" y="1404943"/>
              <a:ext cx="51432" cy="54446"/>
            </a:xfrm>
            <a:custGeom>
              <a:avLst/>
              <a:gdLst/>
              <a:ahLst/>
              <a:cxn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9"/>
            <p:cNvSpPr/>
            <p:nvPr/>
          </p:nvSpPr>
          <p:spPr>
            <a:xfrm>
              <a:off x="4519397" y="987642"/>
              <a:ext cx="51432" cy="55049"/>
            </a:xfrm>
            <a:custGeom>
              <a:avLst/>
              <a:gdLst/>
              <a:ahLst/>
              <a:cxn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9"/>
            <p:cNvSpPr/>
            <p:nvPr/>
          </p:nvSpPr>
          <p:spPr>
            <a:xfrm>
              <a:off x="4895818" y="1786972"/>
              <a:ext cx="62466" cy="31896"/>
            </a:xfrm>
            <a:custGeom>
              <a:avLst/>
              <a:gdLst/>
              <a:ahLst/>
              <a:cxn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9"/>
            <p:cNvSpPr/>
            <p:nvPr/>
          </p:nvSpPr>
          <p:spPr>
            <a:xfrm>
              <a:off x="4960815" y="1642023"/>
              <a:ext cx="57220" cy="44015"/>
            </a:xfrm>
            <a:custGeom>
              <a:avLst/>
              <a:gdLst/>
              <a:ahLst/>
              <a:cxn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p:nvPr/>
          </p:nvSpPr>
          <p:spPr>
            <a:xfrm>
              <a:off x="4958223" y="1717392"/>
              <a:ext cx="62466" cy="32559"/>
            </a:xfrm>
            <a:custGeom>
              <a:avLst/>
              <a:gdLst/>
              <a:ahLst/>
              <a:cxn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5014779" y="1794991"/>
              <a:ext cx="35815" cy="71329"/>
            </a:xfrm>
            <a:custGeom>
              <a:avLst/>
              <a:gdLst/>
              <a:ahLst/>
              <a:cxn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9"/>
            <p:cNvSpPr/>
            <p:nvPr/>
          </p:nvSpPr>
          <p:spPr>
            <a:xfrm>
              <a:off x="4841854" y="1678019"/>
              <a:ext cx="54024" cy="52457"/>
            </a:xfrm>
            <a:custGeom>
              <a:avLst/>
              <a:gdLst/>
              <a:ahLst/>
              <a:cxn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9"/>
            <p:cNvSpPr/>
            <p:nvPr/>
          </p:nvSpPr>
          <p:spPr>
            <a:xfrm>
              <a:off x="4882131" y="1613624"/>
              <a:ext cx="54688" cy="54205"/>
            </a:xfrm>
            <a:custGeom>
              <a:avLst/>
              <a:gdLst/>
              <a:ahLst/>
              <a:cxn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p:nvPr/>
          </p:nvSpPr>
          <p:spPr>
            <a:xfrm>
              <a:off x="4917222" y="1679707"/>
              <a:ext cx="16340" cy="76756"/>
            </a:xfrm>
            <a:custGeom>
              <a:avLst/>
              <a:gdLst/>
              <a:ahLst/>
              <a:cxn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9"/>
            <p:cNvSpPr/>
            <p:nvPr/>
          </p:nvSpPr>
          <p:spPr>
            <a:xfrm>
              <a:off x="4809355" y="1757307"/>
              <a:ext cx="56617" cy="45342"/>
            </a:xfrm>
            <a:custGeom>
              <a:avLst/>
              <a:gdLst/>
              <a:ahLst/>
              <a:cxn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9"/>
            <p:cNvSpPr/>
            <p:nvPr/>
          </p:nvSpPr>
          <p:spPr>
            <a:xfrm>
              <a:off x="4822981" y="1850040"/>
              <a:ext cx="59210" cy="32559"/>
            </a:xfrm>
            <a:custGeom>
              <a:avLst/>
              <a:gdLst/>
              <a:ahLst/>
              <a:cxn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9"/>
            <p:cNvSpPr/>
            <p:nvPr/>
          </p:nvSpPr>
          <p:spPr>
            <a:xfrm>
              <a:off x="4689730" y="1794087"/>
              <a:ext cx="52035" cy="52517"/>
            </a:xfrm>
            <a:custGeom>
              <a:avLst/>
              <a:gdLst/>
              <a:ahLst/>
              <a:cxn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p:nvPr/>
          </p:nvSpPr>
          <p:spPr>
            <a:xfrm>
              <a:off x="4730670" y="1729330"/>
              <a:ext cx="51432" cy="54205"/>
            </a:xfrm>
            <a:custGeom>
              <a:avLst/>
              <a:gdLst/>
              <a:ahLst/>
              <a:cxn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9"/>
            <p:cNvSpPr/>
            <p:nvPr/>
          </p:nvSpPr>
          <p:spPr>
            <a:xfrm>
              <a:off x="4765761" y="1793484"/>
              <a:ext cx="16340" cy="78685"/>
            </a:xfrm>
            <a:custGeom>
              <a:avLst/>
              <a:gdLst/>
              <a:ahLst/>
              <a:cxn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9"/>
            <p:cNvSpPr/>
            <p:nvPr/>
          </p:nvSpPr>
          <p:spPr>
            <a:xfrm>
              <a:off x="4971849" y="1809703"/>
              <a:ext cx="26711" cy="76153"/>
            </a:xfrm>
            <a:custGeom>
              <a:avLst/>
              <a:gdLst/>
              <a:ahLst/>
              <a:cxn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p:nvPr/>
          </p:nvSpPr>
          <p:spPr>
            <a:xfrm>
              <a:off x="4705949" y="732595"/>
              <a:ext cx="48839" cy="60476"/>
            </a:xfrm>
            <a:custGeom>
              <a:avLst/>
              <a:gdLst/>
              <a:ahLst/>
              <a:cxn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9"/>
            <p:cNvSpPr/>
            <p:nvPr/>
          </p:nvSpPr>
          <p:spPr>
            <a:xfrm>
              <a:off x="4345868" y="788488"/>
              <a:ext cx="18872" cy="78685"/>
            </a:xfrm>
            <a:custGeom>
              <a:avLst/>
              <a:gdLst/>
              <a:ahLst/>
              <a:cxn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9"/>
            <p:cNvSpPr/>
            <p:nvPr/>
          </p:nvSpPr>
          <p:spPr>
            <a:xfrm>
              <a:off x="4261998" y="795542"/>
              <a:ext cx="59873" cy="39131"/>
            </a:xfrm>
            <a:custGeom>
              <a:avLst/>
              <a:gdLst/>
              <a:ahLst/>
              <a:cxn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9"/>
            <p:cNvSpPr/>
            <p:nvPr/>
          </p:nvSpPr>
          <p:spPr>
            <a:xfrm>
              <a:off x="4305531" y="733439"/>
              <a:ext cx="56617" cy="45402"/>
            </a:xfrm>
            <a:custGeom>
              <a:avLst/>
              <a:gdLst/>
              <a:ahLst/>
              <a:cxn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9"/>
            <p:cNvSpPr/>
            <p:nvPr/>
          </p:nvSpPr>
          <p:spPr>
            <a:xfrm>
              <a:off x="4521989" y="886648"/>
              <a:ext cx="48839" cy="61139"/>
            </a:xfrm>
            <a:custGeom>
              <a:avLst/>
              <a:gdLst/>
              <a:ahLst/>
              <a:cxn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9"/>
            <p:cNvSpPr/>
            <p:nvPr/>
          </p:nvSpPr>
          <p:spPr>
            <a:xfrm>
              <a:off x="4391994" y="799522"/>
              <a:ext cx="57280" cy="49864"/>
            </a:xfrm>
            <a:custGeom>
              <a:avLst/>
              <a:gdLst/>
              <a:ahLst/>
              <a:cxn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9"/>
            <p:cNvSpPr/>
            <p:nvPr/>
          </p:nvSpPr>
          <p:spPr>
            <a:xfrm>
              <a:off x="4456991" y="731931"/>
              <a:ext cx="29967" cy="76454"/>
            </a:xfrm>
            <a:custGeom>
              <a:avLst/>
              <a:gdLst/>
              <a:ahLst/>
              <a:cxn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9"/>
            <p:cNvSpPr/>
            <p:nvPr/>
          </p:nvSpPr>
          <p:spPr>
            <a:xfrm>
              <a:off x="4478456" y="962017"/>
              <a:ext cx="19536" cy="78745"/>
            </a:xfrm>
            <a:custGeom>
              <a:avLst/>
              <a:gdLst/>
              <a:ahLst/>
              <a:cxn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9"/>
            <p:cNvSpPr/>
            <p:nvPr/>
          </p:nvSpPr>
          <p:spPr>
            <a:xfrm>
              <a:off x="4416714" y="904857"/>
              <a:ext cx="59210" cy="39433"/>
            </a:xfrm>
            <a:custGeom>
              <a:avLst/>
              <a:gdLst/>
              <a:ahLst/>
              <a:cxn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4468025" y="835518"/>
              <a:ext cx="56617" cy="45342"/>
            </a:xfrm>
            <a:custGeom>
              <a:avLst/>
              <a:gdLst/>
              <a:ahLst/>
              <a:cxn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4825574" y="741337"/>
              <a:ext cx="29967" cy="74525"/>
            </a:xfrm>
            <a:custGeom>
              <a:avLst/>
              <a:gdLst/>
              <a:ahLst/>
              <a:cxn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4890572" y="837206"/>
              <a:ext cx="18933" cy="78745"/>
            </a:xfrm>
            <a:custGeom>
              <a:avLst/>
              <a:gdLst/>
              <a:ahLst/>
              <a:cxn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4828167" y="807963"/>
              <a:ext cx="51432" cy="58607"/>
            </a:xfrm>
            <a:custGeom>
              <a:avLst/>
              <a:gdLst/>
              <a:ahLst/>
              <a:cxn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4757983" y="740373"/>
              <a:ext cx="48779" cy="61139"/>
            </a:xfrm>
            <a:custGeom>
              <a:avLst/>
              <a:gdLst/>
              <a:ahLst/>
              <a:cxn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4527235" y="735187"/>
              <a:ext cx="46186" cy="60958"/>
            </a:xfrm>
            <a:custGeom>
              <a:avLst/>
              <a:gdLst/>
              <a:ahLst/>
              <a:cxn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4164441" y="1652394"/>
              <a:ext cx="62466" cy="22189"/>
            </a:xfrm>
            <a:custGeom>
              <a:avLst/>
              <a:gdLst/>
              <a:ahLst/>
              <a:cxn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4164441" y="1696590"/>
              <a:ext cx="51432" cy="58426"/>
            </a:xfrm>
            <a:custGeom>
              <a:avLst/>
              <a:gdLst/>
              <a:ahLst/>
              <a:cxn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4752135" y="1881514"/>
              <a:ext cx="59873" cy="32017"/>
            </a:xfrm>
            <a:custGeom>
              <a:avLst/>
              <a:gdLst/>
              <a:ahLst/>
              <a:cxn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5172089" y="738443"/>
              <a:ext cx="46186" cy="60476"/>
            </a:xfrm>
            <a:custGeom>
              <a:avLst/>
              <a:gdLst/>
              <a:ahLst/>
              <a:cxn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4519397" y="1217004"/>
              <a:ext cx="43593" cy="63370"/>
            </a:xfrm>
            <a:custGeom>
              <a:avLst/>
              <a:gdLst/>
              <a:ahLst/>
              <a:cxn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4533084" y="1299789"/>
              <a:ext cx="59210" cy="26047"/>
            </a:xfrm>
            <a:custGeom>
              <a:avLst/>
              <a:gdLst/>
              <a:ahLst/>
              <a:cxn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4579209" y="1350376"/>
              <a:ext cx="51432" cy="56135"/>
            </a:xfrm>
            <a:custGeom>
              <a:avLst/>
              <a:gdLst/>
              <a:ahLst/>
              <a:cxn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4413459" y="1333253"/>
              <a:ext cx="59873" cy="30268"/>
            </a:xfrm>
            <a:custGeom>
              <a:avLst/>
              <a:gdLst/>
              <a:ahLst/>
              <a:cxn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4440772" y="1233525"/>
              <a:ext cx="37745" cy="70907"/>
            </a:xfrm>
            <a:custGeom>
              <a:avLst/>
              <a:gdLst/>
              <a:ahLst/>
              <a:cxn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4500524" y="1331926"/>
              <a:ext cx="32620" cy="74163"/>
            </a:xfrm>
            <a:custGeom>
              <a:avLst/>
              <a:gdLst/>
              <a:ahLst/>
              <a:cxn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4746949" y="1453059"/>
              <a:ext cx="43593" cy="65902"/>
            </a:xfrm>
            <a:custGeom>
              <a:avLst/>
              <a:gdLst/>
              <a:ahLst/>
              <a:cxn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4865911" y="1477297"/>
              <a:ext cx="51371" cy="55532"/>
            </a:xfrm>
            <a:custGeom>
              <a:avLst/>
              <a:gdLst/>
              <a:ahLst/>
              <a:cxn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4830759" y="1492492"/>
              <a:ext cx="21525" cy="78685"/>
            </a:xfrm>
            <a:custGeom>
              <a:avLst/>
              <a:gdLst/>
              <a:ahLst/>
              <a:cxn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4776856" y="1610127"/>
              <a:ext cx="46186" cy="63611"/>
            </a:xfrm>
            <a:custGeom>
              <a:avLst/>
              <a:gdLst/>
              <a:ahLst/>
              <a:cxn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4800853" y="1338438"/>
              <a:ext cx="24781" cy="78685"/>
            </a:xfrm>
            <a:custGeom>
              <a:avLst/>
              <a:gdLst/>
              <a:ahLst/>
              <a:cxn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4865911" y="1393909"/>
              <a:ext cx="57220" cy="47271"/>
            </a:xfrm>
            <a:custGeom>
              <a:avLst/>
              <a:gdLst/>
              <a:ahLst/>
              <a:cxn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4798260" y="1433342"/>
              <a:ext cx="59873" cy="38770"/>
            </a:xfrm>
            <a:custGeom>
              <a:avLst/>
              <a:gdLst/>
              <a:ahLst/>
              <a:cxn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4638358" y="1264938"/>
              <a:ext cx="24781" cy="77178"/>
            </a:xfrm>
            <a:custGeom>
              <a:avLst/>
              <a:gdLst/>
              <a:ahLst/>
              <a:cxn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4380960" y="869705"/>
              <a:ext cx="24721" cy="77178"/>
            </a:xfrm>
            <a:custGeom>
              <a:avLst/>
              <a:gdLst/>
              <a:ahLst/>
              <a:cxn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4722229" y="1360506"/>
              <a:ext cx="52035" cy="55713"/>
            </a:xfrm>
            <a:custGeom>
              <a:avLst/>
              <a:gdLst/>
              <a:ahLst/>
              <a:cxn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4673450" y="1384564"/>
              <a:ext cx="22189" cy="78745"/>
            </a:xfrm>
            <a:custGeom>
              <a:avLst/>
              <a:gdLst/>
              <a:ahLst/>
              <a:cxn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4635766" y="1432619"/>
              <a:ext cx="16340" cy="76153"/>
            </a:xfrm>
            <a:custGeom>
              <a:avLst/>
              <a:gdLst/>
              <a:ahLst/>
              <a:cxn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4689730" y="1213627"/>
              <a:ext cx="24781" cy="76092"/>
            </a:xfrm>
            <a:custGeom>
              <a:avLst/>
              <a:gdLst/>
              <a:ahLst/>
              <a:cxn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4744297" y="1251975"/>
              <a:ext cx="54024" cy="46910"/>
            </a:xfrm>
            <a:custGeom>
              <a:avLst/>
              <a:gdLst/>
              <a:ahLst/>
              <a:cxn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4700764" y="1302261"/>
              <a:ext cx="59873" cy="37323"/>
            </a:xfrm>
            <a:custGeom>
              <a:avLst/>
              <a:gdLst/>
              <a:ahLst/>
              <a:cxn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4660487" y="1692309"/>
              <a:ext cx="51371" cy="54386"/>
            </a:xfrm>
            <a:custGeom>
              <a:avLst/>
              <a:gdLst/>
              <a:ahLst/>
              <a:cxn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676706" y="1499003"/>
              <a:ext cx="45583" cy="63732"/>
            </a:xfrm>
            <a:custGeom>
              <a:avLst/>
              <a:gdLst/>
              <a:ahLst/>
              <a:cxn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4728077" y="1560745"/>
              <a:ext cx="62466" cy="26711"/>
            </a:xfrm>
            <a:custGeom>
              <a:avLst/>
              <a:gdLst/>
              <a:ahLst/>
              <a:cxn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4692986" y="1614287"/>
              <a:ext cx="51371" cy="56135"/>
            </a:xfrm>
            <a:custGeom>
              <a:avLst/>
              <a:gdLst/>
              <a:ahLst/>
              <a:cxn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4570768" y="1644616"/>
              <a:ext cx="62466" cy="30931"/>
            </a:xfrm>
            <a:custGeom>
              <a:avLst/>
              <a:gdLst/>
              <a:ahLst/>
              <a:cxn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4581802" y="1529151"/>
              <a:ext cx="37745" cy="70364"/>
            </a:xfrm>
            <a:custGeom>
              <a:avLst/>
              <a:gdLst/>
              <a:ahLst/>
              <a:cxn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4635766" y="1571116"/>
              <a:ext cx="29967" cy="74525"/>
            </a:xfrm>
            <a:custGeom>
              <a:avLst/>
              <a:gdLst/>
              <a:ahLst/>
              <a:cxn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4581802" y="1872772"/>
              <a:ext cx="51432" cy="55049"/>
            </a:xfrm>
            <a:custGeom>
              <a:avLst/>
              <a:gdLst/>
              <a:ahLst/>
              <a:cxn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4573361" y="1712870"/>
              <a:ext cx="46186" cy="63732"/>
            </a:xfrm>
            <a:custGeom>
              <a:avLst/>
              <a:gdLst/>
              <a:ahLst/>
              <a:cxn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4592233" y="1788238"/>
              <a:ext cx="62466" cy="26711"/>
            </a:xfrm>
            <a:custGeom>
              <a:avLst/>
              <a:gdLst/>
              <a:ahLst/>
              <a:cxn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4660487" y="1848051"/>
              <a:ext cx="51371" cy="55713"/>
            </a:xfrm>
            <a:custGeom>
              <a:avLst/>
              <a:gdLst/>
              <a:ahLst/>
              <a:cxn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4468025" y="1828575"/>
              <a:ext cx="59210" cy="30992"/>
            </a:xfrm>
            <a:custGeom>
              <a:avLst/>
              <a:gdLst/>
              <a:ahLst/>
              <a:cxn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4497932" y="1729993"/>
              <a:ext cx="37805" cy="69822"/>
            </a:xfrm>
            <a:custGeom>
              <a:avLst/>
              <a:gdLst/>
              <a:ahLst/>
              <a:cxn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4540862" y="1789866"/>
              <a:ext cx="29967" cy="73861"/>
            </a:xfrm>
            <a:custGeom>
              <a:avLst/>
              <a:gdLst/>
              <a:ahLst/>
              <a:cxn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5158402" y="984989"/>
              <a:ext cx="59873" cy="40518"/>
            </a:xfrm>
            <a:custGeom>
              <a:avLst/>
              <a:gdLst/>
              <a:ahLst/>
              <a:cxn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5107091" y="890145"/>
              <a:ext cx="53964" cy="46367"/>
            </a:xfrm>
            <a:custGeom>
              <a:avLst/>
              <a:gdLst/>
              <a:ahLst/>
              <a:cxn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5144775" y="813812"/>
              <a:ext cx="46186" cy="59873"/>
            </a:xfrm>
            <a:custGeom>
              <a:avLst/>
              <a:gdLst/>
              <a:ahLst/>
              <a:cxn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5185715" y="878207"/>
              <a:ext cx="16340" cy="78022"/>
            </a:xfrm>
            <a:custGeom>
              <a:avLst/>
              <a:gdLst/>
              <a:ahLst/>
              <a:cxn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5125903" y="1608198"/>
              <a:ext cx="22189" cy="76756"/>
            </a:xfrm>
            <a:custGeom>
              <a:avLst/>
              <a:gdLst/>
              <a:ahLst/>
              <a:cxn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5183123" y="1733671"/>
              <a:ext cx="21525" cy="76816"/>
            </a:xfrm>
            <a:custGeom>
              <a:avLst/>
              <a:gdLst/>
              <a:ahLst/>
              <a:cxn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5034255" y="1893573"/>
              <a:ext cx="78082" cy="13687"/>
            </a:xfrm>
            <a:custGeom>
              <a:avLst/>
              <a:gdLst/>
              <a:ahLst/>
              <a:cxn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5123310" y="1707925"/>
              <a:ext cx="46246" cy="64395"/>
            </a:xfrm>
            <a:custGeom>
              <a:avLst/>
              <a:gdLst/>
              <a:ahLst/>
              <a:cxn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5017975" y="1408621"/>
              <a:ext cx="61863" cy="18933"/>
            </a:xfrm>
            <a:custGeom>
              <a:avLst/>
              <a:gdLst/>
              <a:ahLst/>
              <a:cxn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5155809" y="1656072"/>
              <a:ext cx="57280" cy="46186"/>
            </a:xfrm>
            <a:custGeom>
              <a:avLst/>
              <a:gdLst/>
              <a:ahLst/>
              <a:cxn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5109683" y="1381006"/>
              <a:ext cx="22128" cy="76454"/>
            </a:xfrm>
            <a:custGeom>
              <a:avLst/>
              <a:gdLst/>
              <a:ahLst/>
              <a:cxn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5183123" y="1511967"/>
              <a:ext cx="16280" cy="78082"/>
            </a:xfrm>
            <a:custGeom>
              <a:avLst/>
              <a:gdLst/>
              <a:ahLst/>
              <a:cxn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5101845" y="1499245"/>
              <a:ext cx="46246" cy="63491"/>
            </a:xfrm>
            <a:custGeom>
              <a:avLst/>
              <a:gdLst/>
              <a:ahLst/>
              <a:cxn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5042033" y="1487909"/>
              <a:ext cx="48839" cy="58607"/>
            </a:xfrm>
            <a:custGeom>
              <a:avLst/>
              <a:gdLst/>
              <a:ahLst/>
              <a:cxn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5139590" y="1354657"/>
              <a:ext cx="57220" cy="47211"/>
            </a:xfrm>
            <a:custGeom>
              <a:avLst/>
              <a:gdLst/>
              <a:ahLst/>
              <a:cxn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5153216" y="1432257"/>
              <a:ext cx="56617" cy="45402"/>
            </a:xfrm>
            <a:custGeom>
              <a:avLst/>
              <a:gdLst/>
              <a:ahLst/>
              <a:cxn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5036847" y="1598430"/>
              <a:ext cx="59210" cy="21525"/>
            </a:xfrm>
            <a:custGeom>
              <a:avLst/>
              <a:gdLst/>
              <a:ahLst/>
              <a:cxn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5055720" y="1667588"/>
              <a:ext cx="51371" cy="57401"/>
            </a:xfrm>
            <a:custGeom>
              <a:avLst/>
              <a:gdLst/>
              <a:ahLst/>
              <a:cxn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4941943" y="1427494"/>
              <a:ext cx="16340" cy="78685"/>
            </a:xfrm>
            <a:custGeom>
              <a:avLst/>
              <a:gdLst/>
              <a:ahLst/>
              <a:cxn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4882131" y="1565931"/>
              <a:ext cx="59873" cy="29967"/>
            </a:xfrm>
            <a:custGeom>
              <a:avLst/>
              <a:gdLst/>
              <a:ahLst/>
              <a:cxn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4971849" y="1532407"/>
              <a:ext cx="37745" cy="71329"/>
            </a:xfrm>
            <a:custGeom>
              <a:avLst/>
              <a:gdLst/>
              <a:ahLst/>
              <a:cxn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4977035" y="1456375"/>
              <a:ext cx="62466" cy="28399"/>
            </a:xfrm>
            <a:custGeom>
              <a:avLst/>
              <a:gdLst/>
              <a:ahLst/>
              <a:cxn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5058312" y="1748926"/>
              <a:ext cx="27374" cy="77117"/>
            </a:xfrm>
            <a:custGeom>
              <a:avLst/>
              <a:gdLst/>
              <a:ahLst/>
              <a:cxn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5139590" y="1843107"/>
              <a:ext cx="53964" cy="51613"/>
            </a:xfrm>
            <a:custGeom>
              <a:avLst/>
              <a:gdLst/>
              <a:ahLst/>
              <a:cxn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5118125" y="1794388"/>
              <a:ext cx="56617" cy="45282"/>
            </a:xfrm>
            <a:custGeom>
              <a:avLst/>
              <a:gdLst/>
              <a:ahLst/>
              <a:cxn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4416714" y="1871083"/>
              <a:ext cx="59210" cy="39855"/>
            </a:xfrm>
            <a:custGeom>
              <a:avLst/>
              <a:gdLst/>
              <a:ahLst/>
              <a:cxn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5071939" y="776369"/>
              <a:ext cx="56617" cy="46367"/>
            </a:xfrm>
            <a:custGeom>
              <a:avLst/>
              <a:gdLst/>
              <a:ahLst/>
              <a:cxn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4904259" y="1854804"/>
              <a:ext cx="61802" cy="57039"/>
            </a:xfrm>
            <a:custGeom>
              <a:avLst/>
              <a:gdLst/>
              <a:ahLst/>
              <a:cxn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928316" y="936633"/>
              <a:ext cx="24721" cy="76816"/>
            </a:xfrm>
            <a:custGeom>
              <a:avLst/>
              <a:gdLst/>
              <a:ahLst/>
              <a:cxn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5112276" y="734524"/>
              <a:ext cx="35815" cy="71329"/>
            </a:xfrm>
            <a:custGeom>
              <a:avLst/>
              <a:gdLst/>
              <a:ahLst/>
              <a:cxn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4939350" y="787463"/>
              <a:ext cx="35152" cy="74525"/>
            </a:xfrm>
            <a:custGeom>
              <a:avLst/>
              <a:gdLst/>
              <a:ahLst/>
              <a:cxn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4901003" y="743870"/>
              <a:ext cx="57280" cy="43111"/>
            </a:xfrm>
            <a:custGeom>
              <a:avLst/>
              <a:gdLst/>
              <a:ahLst/>
              <a:cxn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5001756" y="738624"/>
              <a:ext cx="51432" cy="53602"/>
            </a:xfrm>
            <a:custGeom>
              <a:avLst/>
              <a:gdLst/>
              <a:ahLst/>
              <a:cxn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4993314" y="822856"/>
              <a:ext cx="59873" cy="30690"/>
            </a:xfrm>
            <a:custGeom>
              <a:avLst/>
              <a:gdLst/>
              <a:ahLst/>
              <a:cxn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5047278" y="1159664"/>
              <a:ext cx="32559" cy="74163"/>
            </a:xfrm>
            <a:custGeom>
              <a:avLst/>
              <a:gdLst/>
              <a:ahLst/>
              <a:cxn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5172089" y="1155322"/>
              <a:ext cx="41001" cy="67892"/>
            </a:xfrm>
            <a:custGeom>
              <a:avLst/>
              <a:gdLst/>
              <a:ahLst/>
              <a:cxn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5112276" y="1231837"/>
              <a:ext cx="22128" cy="76756"/>
            </a:xfrm>
            <a:custGeom>
              <a:avLst/>
              <a:gdLst/>
              <a:ahLst/>
              <a:cxn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5034255" y="1342538"/>
              <a:ext cx="54024" cy="50949"/>
            </a:xfrm>
            <a:custGeom>
              <a:avLst/>
              <a:gdLst/>
              <a:ahLst/>
              <a:cxn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5115532" y="1077301"/>
              <a:ext cx="37745" cy="69822"/>
            </a:xfrm>
            <a:custGeom>
              <a:avLst/>
              <a:gdLst/>
              <a:ahLst/>
              <a:cxn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5099252" y="1178536"/>
              <a:ext cx="59210" cy="18872"/>
            </a:xfrm>
            <a:custGeom>
              <a:avLst/>
              <a:gdLst/>
              <a:ahLst/>
              <a:cxn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4974442" y="888578"/>
              <a:ext cx="29967" cy="74525"/>
            </a:xfrm>
            <a:custGeom>
              <a:avLst/>
              <a:gdLst/>
              <a:ahLst/>
              <a:cxn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5053127" y="1044802"/>
              <a:ext cx="40337" cy="68133"/>
            </a:xfrm>
            <a:custGeom>
              <a:avLst/>
              <a:gdLst/>
              <a:ahLst/>
              <a:cxn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4995907" y="1067352"/>
              <a:ext cx="22128" cy="78685"/>
            </a:xfrm>
            <a:custGeom>
              <a:avLst/>
              <a:gdLst/>
              <a:ahLst/>
              <a:cxn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4871760" y="1136872"/>
              <a:ext cx="56617" cy="40096"/>
            </a:xfrm>
            <a:custGeom>
              <a:avLst/>
              <a:gdLst/>
              <a:ahLst/>
              <a:cxn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5050534" y="847215"/>
              <a:ext cx="37745" cy="69822"/>
            </a:xfrm>
            <a:custGeom>
              <a:avLst/>
              <a:gdLst/>
              <a:ahLst/>
              <a:cxn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4977035" y="1177451"/>
              <a:ext cx="37805" cy="69822"/>
            </a:xfrm>
            <a:custGeom>
              <a:avLst/>
              <a:gdLst/>
              <a:ahLst/>
              <a:cxn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5058312" y="943808"/>
              <a:ext cx="48779" cy="60536"/>
            </a:xfrm>
            <a:custGeom>
              <a:avLst/>
              <a:gdLst/>
              <a:ahLst/>
              <a:cxn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4985476" y="997169"/>
              <a:ext cx="61863" cy="21465"/>
            </a:xfrm>
            <a:custGeom>
              <a:avLst/>
              <a:gdLst/>
              <a:ahLst/>
              <a:cxn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5004348" y="1263974"/>
              <a:ext cx="62466" cy="25746"/>
            </a:xfrm>
            <a:custGeom>
              <a:avLst/>
              <a:gdLst/>
              <a:ahLst/>
              <a:cxn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4960815" y="1291167"/>
              <a:ext cx="41001" cy="68133"/>
            </a:xfrm>
            <a:custGeom>
              <a:avLst/>
              <a:gdLst/>
              <a:ahLst/>
              <a:cxn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4909444" y="1040702"/>
              <a:ext cx="59873" cy="37745"/>
            </a:xfrm>
            <a:custGeom>
              <a:avLst/>
              <a:gdLst/>
              <a:ahLst/>
              <a:cxn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5101845" y="984386"/>
              <a:ext cx="42990" cy="65902"/>
            </a:xfrm>
            <a:custGeom>
              <a:avLst/>
              <a:gdLst/>
              <a:ahLst/>
              <a:cxn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5169496" y="1050108"/>
              <a:ext cx="24058" cy="77117"/>
            </a:xfrm>
            <a:custGeom>
              <a:avLst/>
              <a:gdLst/>
              <a:ahLst/>
              <a:cxn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5144775" y="1268194"/>
              <a:ext cx="57280" cy="44015"/>
            </a:xfrm>
            <a:custGeom>
              <a:avLst/>
              <a:gdLst/>
              <a:ahLst/>
              <a:cxn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4156663" y="899611"/>
              <a:ext cx="59210" cy="32559"/>
            </a:xfrm>
            <a:custGeom>
              <a:avLst/>
              <a:gdLst/>
              <a:ahLst/>
              <a:cxn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4159255" y="1562313"/>
              <a:ext cx="62466" cy="32017"/>
            </a:xfrm>
            <a:custGeom>
              <a:avLst/>
              <a:gdLst/>
              <a:ahLst/>
              <a:cxn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4202185" y="754904"/>
              <a:ext cx="57280" cy="45704"/>
            </a:xfrm>
            <a:custGeom>
              <a:avLst/>
              <a:gdLst/>
              <a:ahLst/>
              <a:cxn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4302938" y="891170"/>
              <a:ext cx="61802" cy="32559"/>
            </a:xfrm>
            <a:custGeom>
              <a:avLst/>
              <a:gdLst/>
              <a:ahLst/>
              <a:cxn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4213219" y="944772"/>
              <a:ext cx="59873" cy="38770"/>
            </a:xfrm>
            <a:custGeom>
              <a:avLst/>
              <a:gdLst/>
              <a:ahLst/>
              <a:cxn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4194347" y="843477"/>
              <a:ext cx="54024" cy="52939"/>
            </a:xfrm>
            <a:custGeom>
              <a:avLst/>
              <a:gdLst/>
              <a:ahLst/>
              <a:cxn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4159255" y="732595"/>
              <a:ext cx="51432" cy="52698"/>
            </a:xfrm>
            <a:custGeom>
              <a:avLst/>
              <a:gdLst/>
              <a:ahLst/>
              <a:cxn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4259405" y="853486"/>
              <a:ext cx="16280" cy="78685"/>
            </a:xfrm>
            <a:custGeom>
              <a:avLst/>
              <a:gdLst/>
              <a:ahLst/>
              <a:cxn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4150814" y="1126079"/>
              <a:ext cx="32559" cy="72414"/>
            </a:xfrm>
            <a:custGeom>
              <a:avLst/>
              <a:gdLst/>
              <a:ahLst/>
              <a:cxn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4224253" y="1071874"/>
              <a:ext cx="29967" cy="75188"/>
            </a:xfrm>
            <a:custGeom>
              <a:avLst/>
              <a:gdLst/>
              <a:ahLst/>
              <a:cxn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4156663" y="806275"/>
              <a:ext cx="45583" cy="65239"/>
            </a:xfrm>
            <a:custGeom>
              <a:avLst/>
              <a:gdLst/>
              <a:ahLst/>
              <a:cxn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4159255" y="967865"/>
              <a:ext cx="48839" cy="61199"/>
            </a:xfrm>
            <a:custGeom>
              <a:avLst/>
              <a:gdLst/>
              <a:ahLst/>
              <a:cxn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4156663" y="1045887"/>
              <a:ext cx="61802" cy="21525"/>
            </a:xfrm>
            <a:custGeom>
              <a:avLst/>
              <a:gdLst/>
              <a:ahLst/>
              <a:cxn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4175535" y="1103529"/>
              <a:ext cx="48779" cy="60717"/>
            </a:xfrm>
            <a:custGeom>
              <a:avLst/>
              <a:gdLst/>
              <a:ahLst/>
              <a:cxn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29"/>
          <p:cNvSpPr/>
          <p:nvPr/>
        </p:nvSpPr>
        <p:spPr>
          <a:xfrm>
            <a:off x="202591" y="3510097"/>
            <a:ext cx="463525" cy="459130"/>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rgbClr val="FFC75F"/>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rot="-1431438">
            <a:off x="8636678" y="5207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rot="-1431438">
            <a:off x="8695178" y="837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rot="-1431438">
            <a:off x="404653" y="19940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rot="-1431438">
            <a:off x="323828" y="13958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rot="2069104">
            <a:off x="8636678" y="4310577"/>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86816"/>
            <a:ext cx="7717800" cy="5424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986925"/>
            <a:ext cx="7717800" cy="358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58" r:id="rId4"/>
    <p:sldLayoutId id="2147483659" r:id="rId5"/>
    <p:sldLayoutId id="2147483666" r:id="rId6"/>
    <p:sldLayoutId id="2147483670" r:id="rId7"/>
    <p:sldLayoutId id="2147483671" r:id="rId8"/>
    <p:sldLayoutId id="2147483675" r:id="rId9"/>
    <p:sldLayoutId id="2147483684" r:id="rId10"/>
    <p:sldLayoutId id="2147483685" r:id="rId11"/>
    <p:sldLayoutId id="2147483686" r:id="rId12"/>
    <p:sldLayoutId id="2147483689" r:id="rId13"/>
    <p:sldLayoutId id="214748369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grpSp>
        <p:nvGrpSpPr>
          <p:cNvPr id="1899" name="Google Shape;1899;p48"/>
          <p:cNvGrpSpPr/>
          <p:nvPr/>
        </p:nvGrpSpPr>
        <p:grpSpPr>
          <a:xfrm>
            <a:off x="8284473" y="2571761"/>
            <a:ext cx="537980" cy="537206"/>
            <a:chOff x="9234348" y="2174936"/>
            <a:chExt cx="537980" cy="537206"/>
          </a:xfrm>
        </p:grpSpPr>
        <p:sp>
          <p:nvSpPr>
            <p:cNvPr id="1900" name="Google Shape;1900;p48"/>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8"/>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8"/>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8"/>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4" name="Google Shape;1964;p48"/>
          <p:cNvSpPr txBox="1">
            <a:spLocks noGrp="1"/>
          </p:cNvSpPr>
          <p:nvPr>
            <p:ph type="ctrTitle"/>
          </p:nvPr>
        </p:nvSpPr>
        <p:spPr>
          <a:xfrm>
            <a:off x="1366050" y="938350"/>
            <a:ext cx="6411900" cy="30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CYCLE GAN İLE</a:t>
            </a:r>
            <a:br>
              <a:rPr lang="tr-TR" dirty="0" smtClean="0"/>
            </a:br>
            <a:r>
              <a:rPr lang="tr-TR" dirty="0" smtClean="0">
                <a:solidFill>
                  <a:schemeClr val="accent1"/>
                </a:solidFill>
              </a:rPr>
              <a:t>YÜZ YAŞLANDIRMA</a:t>
            </a:r>
            <a:endParaRPr dirty="0">
              <a:solidFill>
                <a:schemeClr val="accent1"/>
              </a:solidFill>
            </a:endParaRPr>
          </a:p>
        </p:txBody>
      </p:sp>
      <p:sp>
        <p:nvSpPr>
          <p:cNvPr id="1965" name="Google Shape;1965;p48"/>
          <p:cNvSpPr txBox="1">
            <a:spLocks noGrp="1"/>
          </p:cNvSpPr>
          <p:nvPr>
            <p:ph type="subTitle" idx="1"/>
          </p:nvPr>
        </p:nvSpPr>
        <p:spPr>
          <a:xfrm>
            <a:off x="2125800" y="3979543"/>
            <a:ext cx="48924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600" dirty="0" smtClean="0"/>
              <a:t>Cansu AYTEN – 171180010</a:t>
            </a:r>
          </a:p>
          <a:p>
            <a:pPr marL="0" lvl="0" indent="0" algn="ctr" rtl="0">
              <a:spcBef>
                <a:spcPts val="0"/>
              </a:spcBef>
              <a:spcAft>
                <a:spcPts val="0"/>
              </a:spcAft>
              <a:buNone/>
            </a:pPr>
            <a:r>
              <a:rPr lang="tr-TR" sz="1600" dirty="0" smtClean="0"/>
              <a:t>Gamze AKSU </a:t>
            </a:r>
            <a:r>
              <a:rPr lang="tr-TR" sz="1600" dirty="0" smtClean="0"/>
              <a:t>– 171180005</a:t>
            </a:r>
          </a:p>
          <a:p>
            <a:pPr marL="0" lvl="0" indent="0"/>
            <a:r>
              <a:rPr lang="tr-TR" sz="1600" dirty="0" err="1"/>
              <a:t>Dr.Öğr.Üyesi</a:t>
            </a:r>
            <a:r>
              <a:rPr lang="tr-TR" sz="1600" dirty="0"/>
              <a:t> DUYGU SARIKAYA</a:t>
            </a:r>
            <a:endParaRPr sz="1600" dirty="0"/>
          </a:p>
        </p:txBody>
      </p:sp>
      <p:grpSp>
        <p:nvGrpSpPr>
          <p:cNvPr id="1966" name="Google Shape;1966;p48"/>
          <p:cNvGrpSpPr/>
          <p:nvPr/>
        </p:nvGrpSpPr>
        <p:grpSpPr>
          <a:xfrm>
            <a:off x="8084160" y="782685"/>
            <a:ext cx="693480" cy="693481"/>
            <a:chOff x="2753179" y="2741260"/>
            <a:chExt cx="587695" cy="587695"/>
          </a:xfrm>
        </p:grpSpPr>
        <p:sp>
          <p:nvSpPr>
            <p:cNvPr id="1967" name="Google Shape;1967;p48"/>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0" name="Google Shape;1970;p48"/>
          <p:cNvSpPr/>
          <p:nvPr/>
        </p:nvSpPr>
        <p:spPr>
          <a:xfrm rot="-1431438">
            <a:off x="8237228" y="8639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48"/>
          <p:cNvGrpSpPr/>
          <p:nvPr/>
        </p:nvGrpSpPr>
        <p:grpSpPr>
          <a:xfrm rot="5400000">
            <a:off x="7654244" y="3383121"/>
            <a:ext cx="1197459" cy="265961"/>
            <a:chOff x="6182269" y="1262346"/>
            <a:chExt cx="1197459" cy="265961"/>
          </a:xfrm>
        </p:grpSpPr>
        <p:sp>
          <p:nvSpPr>
            <p:cNvPr id="1972" name="Google Shape;1972;p48"/>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48"/>
          <p:cNvSpPr/>
          <p:nvPr/>
        </p:nvSpPr>
        <p:spPr>
          <a:xfrm>
            <a:off x="471488" y="4114825"/>
            <a:ext cx="572700" cy="572700"/>
          </a:xfrm>
          <a:prstGeom prst="donut">
            <a:avLst>
              <a:gd name="adj" fmla="val 149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8"/>
          <p:cNvGrpSpPr/>
          <p:nvPr/>
        </p:nvGrpSpPr>
        <p:grpSpPr>
          <a:xfrm>
            <a:off x="606448" y="1150361"/>
            <a:ext cx="537980" cy="537206"/>
            <a:chOff x="9234348" y="2174936"/>
            <a:chExt cx="537980" cy="537206"/>
          </a:xfrm>
        </p:grpSpPr>
        <p:sp>
          <p:nvSpPr>
            <p:cNvPr id="1996" name="Google Shape;1996;p48"/>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48"/>
          <p:cNvSpPr/>
          <p:nvPr/>
        </p:nvSpPr>
        <p:spPr>
          <a:xfrm>
            <a:off x="402197" y="1476174"/>
            <a:ext cx="621799" cy="615919"/>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CYCLE GAN</a:t>
            </a:r>
            <a:endParaRPr dirty="0"/>
          </a:p>
        </p:txBody>
      </p:sp>
      <p:pic>
        <p:nvPicPr>
          <p:cNvPr id="3" name="Resim 2"/>
          <p:cNvPicPr/>
          <p:nvPr/>
        </p:nvPicPr>
        <p:blipFill>
          <a:blip r:embed="rId3"/>
          <a:stretch>
            <a:fillRect/>
          </a:stretch>
        </p:blipFill>
        <p:spPr>
          <a:xfrm>
            <a:off x="713100" y="1507807"/>
            <a:ext cx="4436110" cy="3137535"/>
          </a:xfrm>
          <a:prstGeom prst="rect">
            <a:avLst/>
          </a:prstGeom>
        </p:spPr>
      </p:pic>
      <p:sp>
        <p:nvSpPr>
          <p:cNvPr id="2" name="Metin kutusu 1"/>
          <p:cNvSpPr txBox="1"/>
          <p:nvPr/>
        </p:nvSpPr>
        <p:spPr>
          <a:xfrm>
            <a:off x="5286375" y="1647825"/>
            <a:ext cx="3144525" cy="2554545"/>
          </a:xfrm>
          <a:prstGeom prst="rect">
            <a:avLst/>
          </a:prstGeom>
          <a:noFill/>
        </p:spPr>
        <p:txBody>
          <a:bodyPr wrap="square" rtlCol="0">
            <a:spAutoFit/>
          </a:bodyPr>
          <a:lstStyle/>
          <a:p>
            <a:pPr marL="285750" indent="-285750" algn="just">
              <a:buFont typeface="Arial" panose="020B0604020202020204" pitchFamily="34" charset="0"/>
              <a:buChar char="•"/>
            </a:pPr>
            <a:r>
              <a:rPr lang="tr-TR" sz="1600" dirty="0" err="1">
                <a:ln w="3175">
                  <a:noFill/>
                </a:ln>
                <a:solidFill>
                  <a:srgbClr val="2D435B"/>
                </a:solidFill>
                <a:latin typeface="Dosis" panose="020B0604020202020204" charset="-94"/>
              </a:rPr>
              <a:t>CycleGAN</a:t>
            </a:r>
            <a:r>
              <a:rPr lang="tr-TR" sz="1600" dirty="0">
                <a:ln w="3175">
                  <a:noFill/>
                </a:ln>
                <a:solidFill>
                  <a:srgbClr val="2D435B"/>
                </a:solidFill>
                <a:latin typeface="Dosis" panose="020B0604020202020204" charset="-94"/>
              </a:rPr>
              <a:t> iki üretici ve ayırıcıdan oluşur.</a:t>
            </a:r>
          </a:p>
          <a:p>
            <a:pPr marL="285750" indent="-285750" algn="just">
              <a:buFont typeface="Arial" panose="020B0604020202020204" pitchFamily="34" charset="0"/>
              <a:buChar char="•"/>
            </a:pPr>
            <a:endParaRPr lang="tr-TR" sz="1600" dirty="0">
              <a:ln w="3175">
                <a:noFill/>
              </a:ln>
              <a:solidFill>
                <a:srgbClr val="2D435B"/>
              </a:solidFill>
              <a:latin typeface="Dosis" panose="020B0604020202020204" charset="-94"/>
            </a:endParaRPr>
          </a:p>
          <a:p>
            <a:pPr marL="285750" indent="-285750" algn="just">
              <a:buFont typeface="Arial" panose="020B0604020202020204" pitchFamily="34" charset="0"/>
              <a:buChar char="•"/>
            </a:pPr>
            <a:r>
              <a:rPr lang="tr-TR" sz="1600" dirty="0">
                <a:ln w="3175">
                  <a:noFill/>
                </a:ln>
                <a:solidFill>
                  <a:srgbClr val="2D435B"/>
                </a:solidFill>
                <a:latin typeface="Dosis" panose="020B0604020202020204" charset="-94"/>
              </a:rPr>
              <a:t>C</a:t>
            </a:r>
            <a:r>
              <a:rPr lang="es-ES" sz="1600" dirty="0">
                <a:ln w="3175">
                  <a:noFill/>
                </a:ln>
                <a:solidFill>
                  <a:srgbClr val="2D435B"/>
                </a:solidFill>
                <a:latin typeface="Dosis" panose="020B0604020202020204" charset="-94"/>
              </a:rPr>
              <a:t>yclic </a:t>
            </a:r>
            <a:r>
              <a:rPr lang="tr-TR" sz="1600" dirty="0">
                <a:ln w="3175">
                  <a:noFill/>
                </a:ln>
                <a:solidFill>
                  <a:srgbClr val="2D435B"/>
                </a:solidFill>
                <a:latin typeface="Dosis" panose="020B0604020202020204" charset="-94"/>
              </a:rPr>
              <a:t>C</a:t>
            </a:r>
            <a:r>
              <a:rPr lang="es-ES" sz="1600" dirty="0">
                <a:ln w="3175">
                  <a:noFill/>
                </a:ln>
                <a:solidFill>
                  <a:srgbClr val="2D435B"/>
                </a:solidFill>
                <a:latin typeface="Dosis" panose="020B0604020202020204" charset="-94"/>
              </a:rPr>
              <a:t>onsistency </a:t>
            </a:r>
            <a:r>
              <a:rPr lang="tr-TR" sz="1600" dirty="0">
                <a:ln w="3175">
                  <a:noFill/>
                </a:ln>
                <a:solidFill>
                  <a:srgbClr val="2D435B"/>
                </a:solidFill>
                <a:latin typeface="Dosis" panose="020B0604020202020204" charset="-94"/>
              </a:rPr>
              <a:t>L</a:t>
            </a:r>
            <a:r>
              <a:rPr lang="es-ES" sz="1600" dirty="0">
                <a:ln w="3175">
                  <a:noFill/>
                </a:ln>
                <a:solidFill>
                  <a:srgbClr val="2D435B"/>
                </a:solidFill>
                <a:latin typeface="Dosis" panose="020B0604020202020204" charset="-94"/>
              </a:rPr>
              <a:t>oss</a:t>
            </a:r>
            <a:r>
              <a:rPr lang="tr-TR" sz="1600" dirty="0">
                <a:ln w="3175">
                  <a:noFill/>
                </a:ln>
                <a:solidFill>
                  <a:srgbClr val="2D435B"/>
                </a:solidFill>
                <a:latin typeface="Dosis" panose="020B0604020202020204" charset="-94"/>
              </a:rPr>
              <a:t> bir genç yüz görüntüsünün iki </a:t>
            </a:r>
            <a:r>
              <a:rPr lang="tr-TR" sz="1600" dirty="0" err="1">
                <a:ln w="3175">
                  <a:noFill/>
                </a:ln>
                <a:solidFill>
                  <a:srgbClr val="2D435B"/>
                </a:solidFill>
                <a:latin typeface="Dosis" panose="020B0604020202020204" charset="-94"/>
              </a:rPr>
              <a:t>Generator’den</a:t>
            </a:r>
            <a:r>
              <a:rPr lang="tr-TR" sz="1600" dirty="0">
                <a:ln w="3175">
                  <a:noFill/>
                </a:ln>
                <a:solidFill>
                  <a:srgbClr val="2D435B"/>
                </a:solidFill>
                <a:latin typeface="Dosis" panose="020B0604020202020204" charset="-94"/>
              </a:rPr>
              <a:t> de geçmiş hali ile orijinal hali karşılaştırılır. </a:t>
            </a:r>
            <a:endParaRPr lang="tr-TR" sz="1600" dirty="0" smtClean="0">
              <a:ln w="3175">
                <a:noFill/>
              </a:ln>
              <a:solidFill>
                <a:srgbClr val="2D435B"/>
              </a:solidFill>
              <a:latin typeface="Dosis" panose="020B0604020202020204" charset="-94"/>
            </a:endParaRPr>
          </a:p>
          <a:p>
            <a:pPr marL="285750" indent="-285750" algn="just">
              <a:buFont typeface="Arial" panose="020B0604020202020204" pitchFamily="34" charset="0"/>
              <a:buChar char="•"/>
            </a:pPr>
            <a:endParaRPr lang="tr-TR" sz="1600" dirty="0">
              <a:ln w="3175">
                <a:noFill/>
              </a:ln>
              <a:solidFill>
                <a:srgbClr val="2D435B"/>
              </a:solidFill>
              <a:latin typeface="Dosis" panose="020B0604020202020204" charset="-94"/>
            </a:endParaRPr>
          </a:p>
          <a:p>
            <a:pPr marL="285750" indent="-285750" algn="just">
              <a:buFont typeface="Arial" panose="020B0604020202020204" pitchFamily="34" charset="0"/>
              <a:buChar char="•"/>
            </a:pPr>
            <a:endParaRPr lang="es-ES" sz="1600" dirty="0">
              <a:ln w="3175">
                <a:noFill/>
              </a:ln>
              <a:solidFill>
                <a:srgbClr val="2D435B"/>
              </a:solidFill>
              <a:latin typeface="Dosis" panose="020B0604020202020204" charset="-94"/>
            </a:endParaRPr>
          </a:p>
          <a:p>
            <a:endParaRPr lang="en-US" sz="1600" dirty="0">
              <a:latin typeface="Dosis" panose="020B0604020202020204" charset="-94"/>
            </a:endParaRPr>
          </a:p>
        </p:txBody>
      </p:sp>
    </p:spTree>
    <p:extLst>
      <p:ext uri="{BB962C8B-B14F-4D97-AF65-F5344CB8AC3E}">
        <p14:creationId xmlns:p14="http://schemas.microsoft.com/office/powerpoint/2010/main" val="4208047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ÜRETİCİ</a:t>
            </a:r>
            <a:endParaRPr dirty="0"/>
          </a:p>
        </p:txBody>
      </p:sp>
      <p:pic>
        <p:nvPicPr>
          <p:cNvPr id="5" name="Resim 4"/>
          <p:cNvPicPr/>
          <p:nvPr/>
        </p:nvPicPr>
        <p:blipFill>
          <a:blip r:embed="rId3"/>
          <a:stretch>
            <a:fillRect/>
          </a:stretch>
        </p:blipFill>
        <p:spPr>
          <a:xfrm>
            <a:off x="570862" y="2390776"/>
            <a:ext cx="8002275" cy="1685924"/>
          </a:xfrm>
          <a:prstGeom prst="rect">
            <a:avLst/>
          </a:prstGeom>
        </p:spPr>
      </p:pic>
      <p:sp>
        <p:nvSpPr>
          <p:cNvPr id="4" name="Metin kutusu 3"/>
          <p:cNvSpPr txBox="1"/>
          <p:nvPr/>
        </p:nvSpPr>
        <p:spPr>
          <a:xfrm>
            <a:off x="713100" y="1665645"/>
            <a:ext cx="7649850" cy="338554"/>
          </a:xfrm>
          <a:prstGeom prst="rect">
            <a:avLst/>
          </a:prstGeom>
          <a:noFill/>
        </p:spPr>
        <p:txBody>
          <a:bodyPr wrap="square" rtlCol="0">
            <a:spAutoFit/>
          </a:bodyPr>
          <a:lstStyle/>
          <a:p>
            <a:r>
              <a:rPr lang="en-US" sz="1600" dirty="0" err="1">
                <a:solidFill>
                  <a:srgbClr val="2D435B"/>
                </a:solidFill>
                <a:latin typeface="Dosis" panose="020B0604020202020204" charset="-94"/>
              </a:rPr>
              <a:t>Üretici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ağ</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içerisinde</a:t>
            </a:r>
            <a:r>
              <a:rPr lang="en-US" sz="1600" dirty="0">
                <a:solidFill>
                  <a:srgbClr val="2D435B"/>
                </a:solidFill>
                <a:latin typeface="Dosis" panose="020B0604020202020204" charset="-94"/>
              </a:rPr>
              <a:t> encoder, transformer </a:t>
            </a:r>
            <a:r>
              <a:rPr lang="en-US" sz="1600" dirty="0" err="1">
                <a:solidFill>
                  <a:srgbClr val="2D435B"/>
                </a:solidFill>
                <a:latin typeface="Dosis" panose="020B0604020202020204" charset="-94"/>
              </a:rPr>
              <a:t>ve</a:t>
            </a:r>
            <a:r>
              <a:rPr lang="en-US" sz="1600" dirty="0">
                <a:solidFill>
                  <a:srgbClr val="2D435B"/>
                </a:solidFill>
                <a:latin typeface="Dosis" panose="020B0604020202020204" charset="-94"/>
              </a:rPr>
              <a:t> decoder </a:t>
            </a:r>
            <a:r>
              <a:rPr lang="en-US" sz="1600" dirty="0" err="1">
                <a:solidFill>
                  <a:srgbClr val="2D435B"/>
                </a:solidFill>
                <a:latin typeface="Dosis" panose="020B0604020202020204" charset="-94"/>
              </a:rPr>
              <a:t>olmak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üzere</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üç</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farklı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yapı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vardır</a:t>
            </a:r>
            <a:r>
              <a:rPr lang="en-US" sz="1600" dirty="0">
                <a:solidFill>
                  <a:srgbClr val="2D435B"/>
                </a:solidFill>
                <a:latin typeface="Dosis" panose="020B0604020202020204" charset="-94"/>
              </a:rPr>
              <a:t>. </a:t>
            </a:r>
          </a:p>
        </p:txBody>
      </p:sp>
    </p:spTree>
    <p:extLst>
      <p:ext uri="{BB962C8B-B14F-4D97-AF65-F5344CB8AC3E}">
        <p14:creationId xmlns:p14="http://schemas.microsoft.com/office/powerpoint/2010/main" val="2019296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RESNET BLOKLARI</a:t>
            </a:r>
            <a:endParaRPr dirty="0"/>
          </a:p>
        </p:txBody>
      </p:sp>
      <p:sp>
        <p:nvSpPr>
          <p:cNvPr id="4" name="Metin kutusu 3"/>
          <p:cNvSpPr txBox="1"/>
          <p:nvPr/>
        </p:nvSpPr>
        <p:spPr>
          <a:xfrm>
            <a:off x="781050" y="1666875"/>
            <a:ext cx="7649850" cy="584775"/>
          </a:xfrm>
          <a:prstGeom prst="rect">
            <a:avLst/>
          </a:prstGeom>
          <a:noFill/>
        </p:spPr>
        <p:txBody>
          <a:bodyPr wrap="square" rtlCol="0">
            <a:spAutoFit/>
          </a:bodyPr>
          <a:lstStyle/>
          <a:p>
            <a:r>
              <a:rPr lang="en-US" sz="1600" dirty="0" err="1">
                <a:solidFill>
                  <a:srgbClr val="2D435B"/>
                </a:solidFill>
                <a:latin typeface="Dosis" panose="020B0604020202020204" charset="-94"/>
              </a:rPr>
              <a:t>ResNet</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blokları</a:t>
            </a:r>
            <a:r>
              <a:rPr lang="en-US" sz="1600" dirty="0">
                <a:solidFill>
                  <a:srgbClr val="2D435B"/>
                </a:solidFill>
                <a:latin typeface="Dosis" panose="020B0604020202020204" charset="-94"/>
              </a:rPr>
              <a:t> encoder decoder </a:t>
            </a:r>
            <a:r>
              <a:rPr lang="en-US" sz="1600" dirty="0" err="1">
                <a:solidFill>
                  <a:srgbClr val="2D435B"/>
                </a:solidFill>
                <a:latin typeface="Dosis" panose="020B0604020202020204" charset="-94"/>
              </a:rPr>
              <a:t>yapısının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darboğazıdır</a:t>
            </a:r>
            <a:r>
              <a:rPr lang="en-US" sz="1600" dirty="0">
                <a:solidFill>
                  <a:srgbClr val="2D435B"/>
                </a:solidFill>
                <a:latin typeface="Dosis" panose="020B0604020202020204" charset="-94"/>
              </a:rPr>
              <a:t>. Transformer da </a:t>
            </a:r>
            <a:r>
              <a:rPr lang="en-US" sz="1600" dirty="0" err="1">
                <a:solidFill>
                  <a:srgbClr val="2D435B"/>
                </a:solidFill>
                <a:latin typeface="Dosis" panose="020B0604020202020204" charset="-94"/>
              </a:rPr>
              <a:t>denilir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Görüntünün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karakteristik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özelliklerinin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korunması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için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kullanılır</a:t>
            </a:r>
            <a:r>
              <a:rPr lang="en-US" sz="1600" dirty="0">
                <a:solidFill>
                  <a:srgbClr val="2D435B"/>
                </a:solidFill>
                <a:latin typeface="Dosis" panose="020B0604020202020204" charset="-94"/>
              </a:rPr>
              <a:t>.</a:t>
            </a:r>
          </a:p>
        </p:txBody>
      </p:sp>
      <p:pic>
        <p:nvPicPr>
          <p:cNvPr id="6" name="Resim 5"/>
          <p:cNvPicPr/>
          <p:nvPr/>
        </p:nvPicPr>
        <p:blipFill>
          <a:blip r:embed="rId3"/>
          <a:stretch>
            <a:fillRect/>
          </a:stretch>
        </p:blipFill>
        <p:spPr>
          <a:xfrm>
            <a:off x="1644015" y="2430481"/>
            <a:ext cx="5623560" cy="1893869"/>
          </a:xfrm>
          <a:prstGeom prst="rect">
            <a:avLst/>
          </a:prstGeom>
        </p:spPr>
      </p:pic>
    </p:spTree>
    <p:extLst>
      <p:ext uri="{BB962C8B-B14F-4D97-AF65-F5344CB8AC3E}">
        <p14:creationId xmlns:p14="http://schemas.microsoft.com/office/powerpoint/2010/main" val="1806848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AYIRICI </a:t>
            </a:r>
            <a:endParaRPr dirty="0"/>
          </a:p>
        </p:txBody>
      </p:sp>
      <p:sp>
        <p:nvSpPr>
          <p:cNvPr id="4" name="Metin kutusu 3"/>
          <p:cNvSpPr txBox="1"/>
          <p:nvPr/>
        </p:nvSpPr>
        <p:spPr>
          <a:xfrm>
            <a:off x="747075" y="1800225"/>
            <a:ext cx="7649850" cy="338554"/>
          </a:xfrm>
          <a:prstGeom prst="rect">
            <a:avLst/>
          </a:prstGeom>
          <a:noFill/>
        </p:spPr>
        <p:txBody>
          <a:bodyPr wrap="square" rtlCol="0">
            <a:spAutoFit/>
          </a:bodyPr>
          <a:lstStyle/>
          <a:p>
            <a:r>
              <a:rPr lang="en-US" sz="1600" dirty="0" err="1">
                <a:solidFill>
                  <a:srgbClr val="2D435B"/>
                </a:solidFill>
                <a:latin typeface="Dosis" panose="020B0604020202020204" charset="-94"/>
              </a:rPr>
              <a:t>Ayırıcı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ağ</a:t>
            </a:r>
            <a:r>
              <a:rPr lang="en-US" sz="1600" dirty="0">
                <a:solidFill>
                  <a:srgbClr val="2D435B"/>
                </a:solidFill>
                <a:latin typeface="Dosis" panose="020B0604020202020204" charset="-94"/>
              </a:rPr>
              <a:t> 70x70 </a:t>
            </a:r>
            <a:r>
              <a:rPr lang="en-US" sz="1600" dirty="0" err="1">
                <a:solidFill>
                  <a:srgbClr val="2D435B"/>
                </a:solidFill>
                <a:latin typeface="Dosis" panose="020B0604020202020204" charset="-94"/>
              </a:rPr>
              <a:t>lik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PatchGAN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yapısıdır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Çıktısı</a:t>
            </a:r>
            <a:r>
              <a:rPr lang="en-US" sz="1600" dirty="0">
                <a:solidFill>
                  <a:srgbClr val="2D435B"/>
                </a:solidFill>
                <a:latin typeface="Dosis" panose="020B0604020202020204" charset="-94"/>
              </a:rPr>
              <a:t> 8x8'lik </a:t>
            </a:r>
            <a:r>
              <a:rPr lang="en-US" sz="1600" dirty="0" err="1">
                <a:solidFill>
                  <a:srgbClr val="2D435B"/>
                </a:solidFill>
                <a:latin typeface="Dosis" panose="020B0604020202020204" charset="-94"/>
              </a:rPr>
              <a:t>bir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özellik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haritasıdır</a:t>
            </a:r>
            <a:r>
              <a:rPr lang="en-US" sz="1600" dirty="0">
                <a:solidFill>
                  <a:srgbClr val="2D435B"/>
                </a:solidFill>
                <a:latin typeface="Dosis" panose="020B0604020202020204" charset="-94"/>
              </a:rPr>
              <a:t>.</a:t>
            </a:r>
          </a:p>
        </p:txBody>
      </p:sp>
      <p:pic>
        <p:nvPicPr>
          <p:cNvPr id="5" name="Resim 4"/>
          <p:cNvPicPr/>
          <p:nvPr/>
        </p:nvPicPr>
        <p:blipFill>
          <a:blip r:embed="rId3"/>
          <a:stretch>
            <a:fillRect/>
          </a:stretch>
        </p:blipFill>
        <p:spPr>
          <a:xfrm>
            <a:off x="713100" y="2303879"/>
            <a:ext cx="7683825" cy="1801396"/>
          </a:xfrm>
          <a:prstGeom prst="rect">
            <a:avLst/>
          </a:prstGeom>
        </p:spPr>
      </p:pic>
    </p:spTree>
    <p:extLst>
      <p:ext uri="{BB962C8B-B14F-4D97-AF65-F5344CB8AC3E}">
        <p14:creationId xmlns:p14="http://schemas.microsoft.com/office/powerpoint/2010/main" val="4278543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6" name="Google Shape;3386;p69"/>
          <p:cNvSpPr txBox="1">
            <a:spLocks noGrp="1"/>
          </p:cNvSpPr>
          <p:nvPr>
            <p:ph type="title"/>
          </p:nvPr>
        </p:nvSpPr>
        <p:spPr>
          <a:xfrm>
            <a:off x="1074375" y="2760200"/>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Yaşlandırılmış Görüntüler</a:t>
            </a:r>
            <a:endParaRPr dirty="0"/>
          </a:p>
        </p:txBody>
      </p:sp>
      <p:sp>
        <p:nvSpPr>
          <p:cNvPr id="3387" name="Google Shape;3387;p69"/>
          <p:cNvSpPr txBox="1">
            <a:spLocks noGrp="1"/>
          </p:cNvSpPr>
          <p:nvPr>
            <p:ph type="title" idx="2"/>
          </p:nvPr>
        </p:nvSpPr>
        <p:spPr>
          <a:xfrm>
            <a:off x="3960300" y="1467188"/>
            <a:ext cx="1223100" cy="1063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smtClean="0"/>
              <a:t>0</a:t>
            </a:r>
            <a:r>
              <a:rPr lang="tr-TR" dirty="0" smtClean="0"/>
              <a:t>3</a:t>
            </a:r>
            <a:endParaRPr dirty="0"/>
          </a:p>
        </p:txBody>
      </p:sp>
      <p:grpSp>
        <p:nvGrpSpPr>
          <p:cNvPr id="3388" name="Google Shape;3388;p69"/>
          <p:cNvGrpSpPr/>
          <p:nvPr/>
        </p:nvGrpSpPr>
        <p:grpSpPr>
          <a:xfrm>
            <a:off x="2069600" y="1729450"/>
            <a:ext cx="837120" cy="837795"/>
            <a:chOff x="655525" y="778450"/>
            <a:chExt cx="837120" cy="837795"/>
          </a:xfrm>
        </p:grpSpPr>
        <p:sp>
          <p:nvSpPr>
            <p:cNvPr id="3389" name="Google Shape;3389;p69"/>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9"/>
          <p:cNvGrpSpPr/>
          <p:nvPr/>
        </p:nvGrpSpPr>
        <p:grpSpPr>
          <a:xfrm>
            <a:off x="6872319" y="1630746"/>
            <a:ext cx="1197459" cy="265961"/>
            <a:chOff x="6182269" y="1262346"/>
            <a:chExt cx="1197459" cy="265961"/>
          </a:xfrm>
        </p:grpSpPr>
        <p:sp>
          <p:nvSpPr>
            <p:cNvPr id="3612" name="Google Shape;3612;p69"/>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69"/>
          <p:cNvSpPr/>
          <p:nvPr/>
        </p:nvSpPr>
        <p:spPr>
          <a:xfrm>
            <a:off x="1339053" y="1585036"/>
            <a:ext cx="660021" cy="653771"/>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rot="-1431438">
            <a:off x="7934528" y="51842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6" name="Google Shape;3636;p69"/>
          <p:cNvGrpSpPr/>
          <p:nvPr/>
        </p:nvGrpSpPr>
        <p:grpSpPr>
          <a:xfrm>
            <a:off x="7892911" y="4081735"/>
            <a:ext cx="537980" cy="537206"/>
            <a:chOff x="9234348" y="2174936"/>
            <a:chExt cx="537980" cy="537206"/>
          </a:xfrm>
        </p:grpSpPr>
        <p:sp>
          <p:nvSpPr>
            <p:cNvPr id="3637" name="Google Shape;3637;p69"/>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62"/>
          <p:cNvSpPr txBox="1">
            <a:spLocks noGrp="1"/>
          </p:cNvSpPr>
          <p:nvPr>
            <p:ph type="title" idx="8"/>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Çıktılar</a:t>
            </a:r>
            <a:endParaRPr dirty="0"/>
          </a:p>
        </p:txBody>
      </p:sp>
      <p:sp>
        <p:nvSpPr>
          <p:cNvPr id="3103" name="Google Shape;3103;p62"/>
          <p:cNvSpPr txBox="1">
            <a:spLocks noGrp="1"/>
          </p:cNvSpPr>
          <p:nvPr>
            <p:ph type="title" idx="2"/>
          </p:nvPr>
        </p:nvSpPr>
        <p:spPr>
          <a:xfrm>
            <a:off x="5048045" y="1721653"/>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Marte</a:t>
            </a:r>
            <a:endParaRPr/>
          </a:p>
        </p:txBody>
      </p:sp>
      <p:sp>
        <p:nvSpPr>
          <p:cNvPr id="3105" name="Google Shape;3105;p62"/>
          <p:cNvSpPr txBox="1">
            <a:spLocks noGrp="1"/>
          </p:cNvSpPr>
          <p:nvPr>
            <p:ph type="title" idx="4"/>
          </p:nvPr>
        </p:nvSpPr>
        <p:spPr>
          <a:xfrm>
            <a:off x="1731343"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a:t>
            </a:r>
            <a:endParaRPr/>
          </a:p>
        </p:txBody>
      </p:sp>
      <p:sp>
        <p:nvSpPr>
          <p:cNvPr id="3106" name="Google Shape;3106;p62"/>
          <p:cNvSpPr txBox="1">
            <a:spLocks noGrp="1"/>
          </p:cNvSpPr>
          <p:nvPr>
            <p:ph type="title" idx="5"/>
          </p:nvPr>
        </p:nvSpPr>
        <p:spPr>
          <a:xfrm>
            <a:off x="5048045"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a:t>
            </a:r>
            <a:endParaRPr/>
          </a:p>
        </p:txBody>
      </p:sp>
      <p:sp>
        <p:nvSpPr>
          <p:cNvPr id="3107" name="Google Shape;3107;p62"/>
          <p:cNvSpPr txBox="1">
            <a:spLocks noGrp="1"/>
          </p:cNvSpPr>
          <p:nvPr>
            <p:ph type="subTitle" idx="3"/>
          </p:nvPr>
        </p:nvSpPr>
        <p:spPr>
          <a:xfrm>
            <a:off x="5048034" y="2115238"/>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Este planeta contiene gran cantidad de óxido de hierro</a:t>
            </a:r>
            <a:endParaRPr/>
          </a:p>
        </p:txBody>
      </p:sp>
      <p:sp>
        <p:nvSpPr>
          <p:cNvPr id="3108" name="Google Shape;3108;p62"/>
          <p:cNvSpPr txBox="1">
            <a:spLocks noGrp="1"/>
          </p:cNvSpPr>
          <p:nvPr>
            <p:ph type="subTitle" idx="6"/>
          </p:nvPr>
        </p:nvSpPr>
        <p:spPr>
          <a:xfrm>
            <a:off x="1731331"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es el segundo planeta más cercano al Sol</a:t>
            </a:r>
            <a:endParaRPr/>
          </a:p>
        </p:txBody>
      </p:sp>
      <p:sp>
        <p:nvSpPr>
          <p:cNvPr id="3109" name="Google Shape;3109;p62"/>
          <p:cNvSpPr txBox="1">
            <a:spLocks noGrp="1"/>
          </p:cNvSpPr>
          <p:nvPr>
            <p:ph type="subTitle" idx="7"/>
          </p:nvPr>
        </p:nvSpPr>
        <p:spPr>
          <a:xfrm>
            <a:off x="5048034"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 está compuesto por hidrógeno y helio</a:t>
            </a:r>
            <a:endParaRPr/>
          </a:p>
        </p:txBody>
      </p:sp>
      <p:grpSp>
        <p:nvGrpSpPr>
          <p:cNvPr id="3110" name="Google Shape;3110;p62"/>
          <p:cNvGrpSpPr/>
          <p:nvPr/>
        </p:nvGrpSpPr>
        <p:grpSpPr>
          <a:xfrm>
            <a:off x="508079" y="3591747"/>
            <a:ext cx="587695" cy="587695"/>
            <a:chOff x="2753179" y="2741260"/>
            <a:chExt cx="587695" cy="587695"/>
          </a:xfrm>
        </p:grpSpPr>
        <p:sp>
          <p:nvSpPr>
            <p:cNvPr id="3111" name="Google Shape;3111;p62"/>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2"/>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2"/>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62"/>
          <p:cNvSpPr/>
          <p:nvPr/>
        </p:nvSpPr>
        <p:spPr>
          <a:xfrm>
            <a:off x="655833" y="1394978"/>
            <a:ext cx="234462" cy="267849"/>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8144538" y="1868525"/>
            <a:ext cx="572700" cy="572700"/>
          </a:xfrm>
          <a:prstGeom prst="donut">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rot="-1431438">
            <a:off x="8320365" y="1504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62"/>
          <p:cNvGrpSpPr/>
          <p:nvPr/>
        </p:nvGrpSpPr>
        <p:grpSpPr>
          <a:xfrm>
            <a:off x="444111" y="2843136"/>
            <a:ext cx="537980" cy="537206"/>
            <a:chOff x="9234348" y="2174936"/>
            <a:chExt cx="537980" cy="537206"/>
          </a:xfrm>
        </p:grpSpPr>
        <p:sp>
          <p:nvSpPr>
            <p:cNvPr id="3118" name="Google Shape;3118;p62"/>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2"/>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2"/>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2"/>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2"/>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2"/>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2"/>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2"/>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2"/>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2"/>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2"/>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2"/>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2"/>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2"/>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2"/>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2"/>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2"/>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2"/>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2"/>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2"/>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2"/>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2"/>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Picture 2" descr="image_2022_06_23T18_19_17_63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55" y="1248599"/>
            <a:ext cx="3044212"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4"/>
          <a:stretch>
            <a:fillRect/>
          </a:stretch>
        </p:blipFill>
        <p:spPr>
          <a:xfrm>
            <a:off x="4692341" y="1229829"/>
            <a:ext cx="3115912" cy="1690971"/>
          </a:xfrm>
          <a:prstGeom prst="rect">
            <a:avLst/>
          </a:prstGeom>
        </p:spPr>
      </p:pic>
      <p:pic>
        <p:nvPicPr>
          <p:cNvPr id="4" name="Resim 3"/>
          <p:cNvPicPr>
            <a:picLocks noChangeAspect="1"/>
          </p:cNvPicPr>
          <p:nvPr/>
        </p:nvPicPr>
        <p:blipFill>
          <a:blip r:embed="rId5"/>
          <a:stretch>
            <a:fillRect/>
          </a:stretch>
        </p:blipFill>
        <p:spPr>
          <a:xfrm>
            <a:off x="1419002" y="2941090"/>
            <a:ext cx="3063355" cy="1649959"/>
          </a:xfrm>
          <a:prstGeom prst="rect">
            <a:avLst/>
          </a:prstGeom>
        </p:spPr>
      </p:pic>
      <p:pic>
        <p:nvPicPr>
          <p:cNvPr id="5" name="Resim 4"/>
          <p:cNvPicPr>
            <a:picLocks noChangeAspect="1"/>
          </p:cNvPicPr>
          <p:nvPr/>
        </p:nvPicPr>
        <p:blipFill>
          <a:blip r:embed="rId6"/>
          <a:stretch>
            <a:fillRect/>
          </a:stretch>
        </p:blipFill>
        <p:spPr>
          <a:xfrm>
            <a:off x="4692341" y="2988029"/>
            <a:ext cx="3115912" cy="162378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62"/>
          <p:cNvSpPr txBox="1">
            <a:spLocks noGrp="1"/>
          </p:cNvSpPr>
          <p:nvPr>
            <p:ph type="title" idx="8"/>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Çıktılar</a:t>
            </a:r>
            <a:endParaRPr dirty="0"/>
          </a:p>
        </p:txBody>
      </p:sp>
      <p:sp>
        <p:nvSpPr>
          <p:cNvPr id="3103" name="Google Shape;3103;p62"/>
          <p:cNvSpPr txBox="1">
            <a:spLocks noGrp="1"/>
          </p:cNvSpPr>
          <p:nvPr>
            <p:ph type="title" idx="2"/>
          </p:nvPr>
        </p:nvSpPr>
        <p:spPr>
          <a:xfrm>
            <a:off x="5048045" y="1721653"/>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Marte</a:t>
            </a:r>
            <a:endParaRPr/>
          </a:p>
        </p:txBody>
      </p:sp>
      <p:sp>
        <p:nvSpPr>
          <p:cNvPr id="3105" name="Google Shape;3105;p62"/>
          <p:cNvSpPr txBox="1">
            <a:spLocks noGrp="1"/>
          </p:cNvSpPr>
          <p:nvPr>
            <p:ph type="title" idx="4"/>
          </p:nvPr>
        </p:nvSpPr>
        <p:spPr>
          <a:xfrm>
            <a:off x="1731343"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a:t>
            </a:r>
            <a:endParaRPr/>
          </a:p>
        </p:txBody>
      </p:sp>
      <p:sp>
        <p:nvSpPr>
          <p:cNvPr id="3106" name="Google Shape;3106;p62"/>
          <p:cNvSpPr txBox="1">
            <a:spLocks noGrp="1"/>
          </p:cNvSpPr>
          <p:nvPr>
            <p:ph type="title" idx="5"/>
          </p:nvPr>
        </p:nvSpPr>
        <p:spPr>
          <a:xfrm>
            <a:off x="5048045"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a:t>
            </a:r>
            <a:endParaRPr/>
          </a:p>
        </p:txBody>
      </p:sp>
      <p:sp>
        <p:nvSpPr>
          <p:cNvPr id="3107" name="Google Shape;3107;p62"/>
          <p:cNvSpPr txBox="1">
            <a:spLocks noGrp="1"/>
          </p:cNvSpPr>
          <p:nvPr>
            <p:ph type="subTitle" idx="3"/>
          </p:nvPr>
        </p:nvSpPr>
        <p:spPr>
          <a:xfrm>
            <a:off x="5048034" y="2115238"/>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Este planeta contiene gran cantidad de óxido de hierro</a:t>
            </a:r>
            <a:endParaRPr/>
          </a:p>
        </p:txBody>
      </p:sp>
      <p:sp>
        <p:nvSpPr>
          <p:cNvPr id="3108" name="Google Shape;3108;p62"/>
          <p:cNvSpPr txBox="1">
            <a:spLocks noGrp="1"/>
          </p:cNvSpPr>
          <p:nvPr>
            <p:ph type="subTitle" idx="6"/>
          </p:nvPr>
        </p:nvSpPr>
        <p:spPr>
          <a:xfrm>
            <a:off x="1731331"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es el segundo planeta más cercano al Sol</a:t>
            </a:r>
            <a:endParaRPr/>
          </a:p>
        </p:txBody>
      </p:sp>
      <p:sp>
        <p:nvSpPr>
          <p:cNvPr id="3109" name="Google Shape;3109;p62"/>
          <p:cNvSpPr txBox="1">
            <a:spLocks noGrp="1"/>
          </p:cNvSpPr>
          <p:nvPr>
            <p:ph type="subTitle" idx="7"/>
          </p:nvPr>
        </p:nvSpPr>
        <p:spPr>
          <a:xfrm>
            <a:off x="5048034"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 está compuesto por hidrógeno y helio</a:t>
            </a:r>
            <a:endParaRPr/>
          </a:p>
        </p:txBody>
      </p:sp>
      <p:grpSp>
        <p:nvGrpSpPr>
          <p:cNvPr id="3110" name="Google Shape;3110;p62"/>
          <p:cNvGrpSpPr/>
          <p:nvPr/>
        </p:nvGrpSpPr>
        <p:grpSpPr>
          <a:xfrm>
            <a:off x="508079" y="3591747"/>
            <a:ext cx="587695" cy="587695"/>
            <a:chOff x="2753179" y="2741260"/>
            <a:chExt cx="587695" cy="587695"/>
          </a:xfrm>
        </p:grpSpPr>
        <p:sp>
          <p:nvSpPr>
            <p:cNvPr id="3111" name="Google Shape;3111;p62"/>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2"/>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2"/>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62"/>
          <p:cNvSpPr/>
          <p:nvPr/>
        </p:nvSpPr>
        <p:spPr>
          <a:xfrm>
            <a:off x="655833" y="1394978"/>
            <a:ext cx="234462" cy="267849"/>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8144538" y="1868525"/>
            <a:ext cx="572700" cy="572700"/>
          </a:xfrm>
          <a:prstGeom prst="donut">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rot="-1431438">
            <a:off x="8320365" y="1504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62"/>
          <p:cNvGrpSpPr/>
          <p:nvPr/>
        </p:nvGrpSpPr>
        <p:grpSpPr>
          <a:xfrm>
            <a:off x="444111" y="2843136"/>
            <a:ext cx="537980" cy="537206"/>
            <a:chOff x="9234348" y="2174936"/>
            <a:chExt cx="537980" cy="537206"/>
          </a:xfrm>
        </p:grpSpPr>
        <p:sp>
          <p:nvSpPr>
            <p:cNvPr id="3118" name="Google Shape;3118;p62"/>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2"/>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2"/>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2"/>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2"/>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2"/>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2"/>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2"/>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2"/>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2"/>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2"/>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2"/>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2"/>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2"/>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2"/>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2"/>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2"/>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2"/>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2"/>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2"/>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2"/>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2"/>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Picture 2" descr="image_2022_06_23T18_19_17_63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55" y="1248599"/>
            <a:ext cx="3044212"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4"/>
          <a:stretch>
            <a:fillRect/>
          </a:stretch>
        </p:blipFill>
        <p:spPr>
          <a:xfrm>
            <a:off x="4692341" y="1229829"/>
            <a:ext cx="3115912" cy="1690971"/>
          </a:xfrm>
          <a:prstGeom prst="rect">
            <a:avLst/>
          </a:prstGeom>
        </p:spPr>
      </p:pic>
      <p:pic>
        <p:nvPicPr>
          <p:cNvPr id="4" name="Resim 3"/>
          <p:cNvPicPr>
            <a:picLocks noChangeAspect="1"/>
          </p:cNvPicPr>
          <p:nvPr/>
        </p:nvPicPr>
        <p:blipFill>
          <a:blip r:embed="rId5"/>
          <a:stretch>
            <a:fillRect/>
          </a:stretch>
        </p:blipFill>
        <p:spPr>
          <a:xfrm>
            <a:off x="1419002" y="2941090"/>
            <a:ext cx="3063355" cy="1649959"/>
          </a:xfrm>
          <a:prstGeom prst="rect">
            <a:avLst/>
          </a:prstGeom>
        </p:spPr>
      </p:pic>
      <p:pic>
        <p:nvPicPr>
          <p:cNvPr id="5" name="Resim 4"/>
          <p:cNvPicPr>
            <a:picLocks noChangeAspect="1"/>
          </p:cNvPicPr>
          <p:nvPr/>
        </p:nvPicPr>
        <p:blipFill>
          <a:blip r:embed="rId6"/>
          <a:stretch>
            <a:fillRect/>
          </a:stretch>
        </p:blipFill>
        <p:spPr>
          <a:xfrm>
            <a:off x="4692341" y="2988029"/>
            <a:ext cx="3115912" cy="1623787"/>
          </a:xfrm>
          <a:prstGeom prst="rect">
            <a:avLst/>
          </a:prstGeom>
        </p:spPr>
      </p:pic>
      <p:pic>
        <p:nvPicPr>
          <p:cNvPr id="4098" name="Picture 2" descr="image_2022_06_23T18_21_23_794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9001" y="1248599"/>
            <a:ext cx="3044765" cy="163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image_2022_06_23T18_15_46_545Z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2340" y="1229829"/>
            <a:ext cx="3115913" cy="1709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mage_2022_06_23T18_22_21_905Z"/>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6282" y="2950244"/>
            <a:ext cx="3047210" cy="164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image_2022_06_23T18_20_23_975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2341" y="2988029"/>
            <a:ext cx="3115912" cy="169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1824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76"/>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FID - Anket</a:t>
            </a:r>
            <a:endParaRPr dirty="0"/>
          </a:p>
        </p:txBody>
      </p:sp>
      <p:sp>
        <p:nvSpPr>
          <p:cNvPr id="3829" name="Google Shape;3829;p76"/>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Değerlendirme</a:t>
            </a:r>
            <a:endParaRPr dirty="0"/>
          </a:p>
        </p:txBody>
      </p:sp>
      <p:sp>
        <p:nvSpPr>
          <p:cNvPr id="3830" name="Google Shape;3830;p76"/>
          <p:cNvSpPr txBox="1">
            <a:spLocks noGrp="1"/>
          </p:cNvSpPr>
          <p:nvPr>
            <p:ph type="title" idx="2"/>
          </p:nvPr>
        </p:nvSpPr>
        <p:spPr>
          <a:xfrm>
            <a:off x="3960300" y="1327575"/>
            <a:ext cx="1223100" cy="104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0</a:t>
            </a:r>
            <a:r>
              <a:rPr lang="tr-TR" dirty="0" smtClean="0"/>
              <a:t>4</a:t>
            </a:r>
            <a:endParaRPr dirty="0"/>
          </a:p>
        </p:txBody>
      </p:sp>
      <p:grpSp>
        <p:nvGrpSpPr>
          <p:cNvPr id="3831" name="Google Shape;3831;p76"/>
          <p:cNvGrpSpPr/>
          <p:nvPr/>
        </p:nvGrpSpPr>
        <p:grpSpPr>
          <a:xfrm rot="10800000">
            <a:off x="1074377" y="1723526"/>
            <a:ext cx="1441860" cy="320244"/>
            <a:chOff x="6182269" y="1262346"/>
            <a:chExt cx="1197459" cy="265961"/>
          </a:xfrm>
        </p:grpSpPr>
        <p:sp>
          <p:nvSpPr>
            <p:cNvPr id="3832" name="Google Shape;3832;p76"/>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4" name="Google Shape;3854;p76"/>
          <p:cNvSpPr/>
          <p:nvPr/>
        </p:nvSpPr>
        <p:spPr>
          <a:xfrm>
            <a:off x="893789" y="3769887"/>
            <a:ext cx="885344" cy="876924"/>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7858188" y="1723525"/>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6" name="Google Shape;3856;p76"/>
          <p:cNvGrpSpPr/>
          <p:nvPr/>
        </p:nvGrpSpPr>
        <p:grpSpPr>
          <a:xfrm>
            <a:off x="7583073" y="568263"/>
            <a:ext cx="759302" cy="759302"/>
            <a:chOff x="2753179" y="2741260"/>
            <a:chExt cx="587695" cy="587695"/>
          </a:xfrm>
        </p:grpSpPr>
        <p:sp>
          <p:nvSpPr>
            <p:cNvPr id="3857" name="Google Shape;3857;p76"/>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6"/>
          <p:cNvGrpSpPr/>
          <p:nvPr/>
        </p:nvGrpSpPr>
        <p:grpSpPr>
          <a:xfrm>
            <a:off x="8161911" y="3616986"/>
            <a:ext cx="537980" cy="537206"/>
            <a:chOff x="9234348" y="2174936"/>
            <a:chExt cx="537980" cy="537206"/>
          </a:xfrm>
        </p:grpSpPr>
        <p:sp>
          <p:nvSpPr>
            <p:cNvPr id="3861" name="Google Shape;3861;p76"/>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6"/>
        <p:cNvGrpSpPr/>
        <p:nvPr/>
      </p:nvGrpSpPr>
      <p:grpSpPr>
        <a:xfrm>
          <a:off x="0" y="0"/>
          <a:ext cx="0" cy="0"/>
          <a:chOff x="0" y="0"/>
          <a:chExt cx="0" cy="0"/>
        </a:xfrm>
      </p:grpSpPr>
      <p:sp>
        <p:nvSpPr>
          <p:cNvPr id="3287" name="Google Shape;3287;p64"/>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lvl="0"/>
            <a:r>
              <a:rPr lang="tr-TR" dirty="0" smtClean="0"/>
              <a:t>FRECHET INCEPTION DISTANCE (FID)</a:t>
            </a:r>
            <a:endParaRPr lang="tr-TR" dirty="0"/>
          </a:p>
        </p:txBody>
      </p:sp>
      <p:sp>
        <p:nvSpPr>
          <p:cNvPr id="3306" name="Google Shape;3306;p64"/>
          <p:cNvSpPr txBox="1"/>
          <p:nvPr/>
        </p:nvSpPr>
        <p:spPr>
          <a:xfrm>
            <a:off x="1097758" y="1515207"/>
            <a:ext cx="6815138" cy="561244"/>
          </a:xfrm>
          <a:prstGeom prst="rect">
            <a:avLst/>
          </a:prstGeom>
          <a:noFill/>
          <a:ln>
            <a:noFill/>
          </a:ln>
        </p:spPr>
        <p:txBody>
          <a:bodyPr spcFirstLastPara="1" wrap="square" lIns="91425" tIns="45700" rIns="91425" bIns="45700" anchor="t" anchorCtr="0">
            <a:noAutofit/>
          </a:bodyPr>
          <a:lstStyle/>
          <a:p>
            <a:pPr lvl="0"/>
            <a:r>
              <a:rPr lang="en-US" dirty="0">
                <a:solidFill>
                  <a:schemeClr val="dk1"/>
                </a:solidFill>
                <a:latin typeface="Dosis"/>
                <a:ea typeface="Dosis"/>
                <a:cs typeface="Dosis"/>
                <a:sym typeface="Dosis"/>
              </a:rPr>
              <a:t>FID </a:t>
            </a:r>
            <a:r>
              <a:rPr lang="en-US" dirty="0" err="1">
                <a:solidFill>
                  <a:schemeClr val="dk1"/>
                </a:solidFill>
                <a:latin typeface="Dosis"/>
                <a:ea typeface="Dosis"/>
                <a:cs typeface="Dosis"/>
                <a:sym typeface="Dosis"/>
              </a:rPr>
              <a:t>hesaplanırken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gerçek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ile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üretilmiş</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sentetik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karşılaştırılır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Gerçek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ve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üretilmiş</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görüntülerin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ortalama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ve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kovaryans</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değerleri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ile</a:t>
            </a:r>
            <a:r>
              <a:rPr lang="en-US" dirty="0">
                <a:solidFill>
                  <a:schemeClr val="dk1"/>
                </a:solidFill>
                <a:latin typeface="Dosis"/>
                <a:ea typeface="Dosis"/>
                <a:cs typeface="Dosis"/>
                <a:sym typeface="Dosis"/>
              </a:rPr>
              <a:t> </a:t>
            </a:r>
            <a:r>
              <a:rPr lang="en-US" dirty="0" err="1" smtClean="0">
                <a:solidFill>
                  <a:schemeClr val="dk1"/>
                </a:solidFill>
                <a:latin typeface="Dosis"/>
                <a:ea typeface="Dosis"/>
                <a:cs typeface="Dosis"/>
                <a:sym typeface="Dosis"/>
              </a:rPr>
              <a:t>bulunur</a:t>
            </a:r>
            <a:r>
              <a:rPr lang="tr-TR" dirty="0" smtClean="0">
                <a:solidFill>
                  <a:schemeClr val="dk1"/>
                </a:solidFill>
                <a:latin typeface="Dosis"/>
                <a:ea typeface="Dosis"/>
                <a:cs typeface="Dosis"/>
                <a:sym typeface="Dosis"/>
              </a:rPr>
              <a:t>.</a:t>
            </a:r>
            <a:endParaRPr dirty="0">
              <a:solidFill>
                <a:schemeClr val="dk1"/>
              </a:solidFill>
              <a:latin typeface="Dosis"/>
              <a:ea typeface="Dosis"/>
              <a:cs typeface="Dosis"/>
              <a:sym typeface="Dosis"/>
            </a:endParaRPr>
          </a:p>
        </p:txBody>
      </p:sp>
      <p:pic>
        <p:nvPicPr>
          <p:cNvPr id="2" name="Resim 1"/>
          <p:cNvPicPr>
            <a:picLocks noChangeAspect="1"/>
          </p:cNvPicPr>
          <p:nvPr/>
        </p:nvPicPr>
        <p:blipFill>
          <a:blip r:embed="rId3"/>
          <a:stretch>
            <a:fillRect/>
          </a:stretch>
        </p:blipFill>
        <p:spPr>
          <a:xfrm>
            <a:off x="1097758" y="2076451"/>
            <a:ext cx="6722268" cy="254881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ANKET</a:t>
            </a:r>
            <a:endParaRPr dirty="0"/>
          </a:p>
        </p:txBody>
      </p:sp>
      <p:pic>
        <p:nvPicPr>
          <p:cNvPr id="3" name="Resim 2"/>
          <p:cNvPicPr>
            <a:picLocks noChangeAspect="1"/>
          </p:cNvPicPr>
          <p:nvPr/>
        </p:nvPicPr>
        <p:blipFill>
          <a:blip r:embed="rId3"/>
          <a:stretch>
            <a:fillRect/>
          </a:stretch>
        </p:blipFill>
        <p:spPr>
          <a:xfrm>
            <a:off x="4747381" y="2038351"/>
            <a:ext cx="3683519" cy="2057397"/>
          </a:xfrm>
          <a:prstGeom prst="rect">
            <a:avLst/>
          </a:prstGeom>
        </p:spPr>
      </p:pic>
      <p:pic>
        <p:nvPicPr>
          <p:cNvPr id="5123" name="Picture 3" descr="image_2022_06_23T18_21_23_794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1" y="2038350"/>
            <a:ext cx="3824897" cy="2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705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2"/>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GİRİŞ</a:t>
            </a:r>
            <a:endParaRPr dirty="0"/>
          </a:p>
        </p:txBody>
      </p:sp>
      <p:sp>
        <p:nvSpPr>
          <p:cNvPr id="2420" name="Google Shape;2420;p52"/>
          <p:cNvSpPr txBox="1">
            <a:spLocks noGrp="1"/>
          </p:cNvSpPr>
          <p:nvPr>
            <p:ph type="title" idx="2"/>
          </p:nvPr>
        </p:nvSpPr>
        <p:spPr>
          <a:xfrm>
            <a:off x="3960300" y="1385787"/>
            <a:ext cx="1223100" cy="117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sp>
        <p:nvSpPr>
          <p:cNvPr id="2421" name="Google Shape;2421;p52"/>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Yüz Yaşlandırma</a:t>
            </a:r>
            <a:endParaRPr dirty="0"/>
          </a:p>
        </p:txBody>
      </p:sp>
      <p:grpSp>
        <p:nvGrpSpPr>
          <p:cNvPr id="2422" name="Google Shape;2422;p52"/>
          <p:cNvGrpSpPr/>
          <p:nvPr/>
        </p:nvGrpSpPr>
        <p:grpSpPr>
          <a:xfrm>
            <a:off x="267965" y="2297066"/>
            <a:ext cx="1018081" cy="609824"/>
            <a:chOff x="3541715" y="2565078"/>
            <a:chExt cx="1018081" cy="609824"/>
          </a:xfrm>
        </p:grpSpPr>
        <p:sp>
          <p:nvSpPr>
            <p:cNvPr id="2423" name="Google Shape;2423;p52"/>
            <p:cNvSpPr/>
            <p:nvPr/>
          </p:nvSpPr>
          <p:spPr>
            <a:xfrm>
              <a:off x="3541715" y="2565078"/>
              <a:ext cx="1018081" cy="609824"/>
            </a:xfrm>
            <a:custGeom>
              <a:avLst/>
              <a:gdLst/>
              <a:ahLst/>
              <a:cxnLst/>
              <a:rect l="l" t="t" r="r" b="b"/>
              <a:pathLst>
                <a:path w="16885" h="10114" extrusionOk="0">
                  <a:moveTo>
                    <a:pt x="0" y="1"/>
                  </a:moveTo>
                  <a:lnTo>
                    <a:pt x="0" y="10114"/>
                  </a:lnTo>
                  <a:lnTo>
                    <a:pt x="16884" y="10114"/>
                  </a:lnTo>
                  <a:lnTo>
                    <a:pt x="16884" y="1"/>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2"/>
            <p:cNvSpPr/>
            <p:nvPr/>
          </p:nvSpPr>
          <p:spPr>
            <a:xfrm>
              <a:off x="3609306"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3744547"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3880392"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4015633"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4150814" y="2565078"/>
              <a:ext cx="65058" cy="609824"/>
            </a:xfrm>
            <a:custGeom>
              <a:avLst/>
              <a:gdLst/>
              <a:ahLst/>
              <a:cxnLst/>
              <a:rect l="l" t="t" r="r" b="b"/>
              <a:pathLst>
                <a:path w="1079" h="10114" extrusionOk="0">
                  <a:moveTo>
                    <a:pt x="1" y="1"/>
                  </a:moveTo>
                  <a:lnTo>
                    <a:pt x="1" y="10114"/>
                  </a:lnTo>
                  <a:lnTo>
                    <a:pt x="1079" y="10114"/>
                  </a:lnTo>
                  <a:lnTo>
                    <a:pt x="107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4283403" y="2565078"/>
              <a:ext cx="68375" cy="609824"/>
            </a:xfrm>
            <a:custGeom>
              <a:avLst/>
              <a:gdLst/>
              <a:ahLst/>
              <a:cxnLst/>
              <a:rect l="l" t="t" r="r" b="b"/>
              <a:pathLst>
                <a:path w="1134" h="10114" extrusionOk="0">
                  <a:moveTo>
                    <a:pt x="1" y="1"/>
                  </a:moveTo>
                  <a:lnTo>
                    <a:pt x="1" y="10114"/>
                  </a:lnTo>
                  <a:lnTo>
                    <a:pt x="1133" y="10114"/>
                  </a:lnTo>
                  <a:lnTo>
                    <a:pt x="1133"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4419307" y="2565078"/>
              <a:ext cx="67651" cy="609824"/>
            </a:xfrm>
            <a:custGeom>
              <a:avLst/>
              <a:gdLst/>
              <a:ahLst/>
              <a:cxnLst/>
              <a:rect l="l" t="t" r="r" b="b"/>
              <a:pathLst>
                <a:path w="1122" h="10114" extrusionOk="0">
                  <a:moveTo>
                    <a:pt x="0" y="1"/>
                  </a:moveTo>
                  <a:lnTo>
                    <a:pt x="0"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2"/>
          <p:cNvGrpSpPr/>
          <p:nvPr/>
        </p:nvGrpSpPr>
        <p:grpSpPr>
          <a:xfrm>
            <a:off x="7488025" y="1445725"/>
            <a:ext cx="837120" cy="837795"/>
            <a:chOff x="655525" y="778450"/>
            <a:chExt cx="837120" cy="837795"/>
          </a:xfrm>
        </p:grpSpPr>
        <p:sp>
          <p:nvSpPr>
            <p:cNvPr id="2432" name="Google Shape;2432;p52"/>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chemeClr val="lt2"/>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2"/>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2"/>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2"/>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2"/>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2"/>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2"/>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2"/>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2"/>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2"/>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2"/>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2"/>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2"/>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2"/>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2"/>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2"/>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2"/>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2"/>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2"/>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2"/>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2"/>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2"/>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2"/>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2"/>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2"/>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2"/>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2"/>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2"/>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2"/>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2"/>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2"/>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2"/>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2"/>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2"/>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2"/>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2"/>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2"/>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2"/>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2"/>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2"/>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2"/>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2"/>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2"/>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2"/>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2"/>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2"/>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2"/>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2"/>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2"/>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2"/>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2"/>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2"/>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2"/>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2"/>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2"/>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2"/>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2"/>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2"/>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2"/>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2"/>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2"/>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2"/>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2"/>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2"/>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2"/>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2"/>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2"/>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2"/>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2"/>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2"/>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2"/>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2"/>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2"/>
          <p:cNvSpPr/>
          <p:nvPr/>
        </p:nvSpPr>
        <p:spPr>
          <a:xfrm>
            <a:off x="270129" y="3784214"/>
            <a:ext cx="885951" cy="8775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ANKET</a:t>
            </a:r>
            <a:endParaRPr dirty="0"/>
          </a:p>
        </p:txBody>
      </p:sp>
      <p:pic>
        <p:nvPicPr>
          <p:cNvPr id="5123" name="Picture 3" descr="image_2022_06_23T18_21_23_794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111" y="2038350"/>
            <a:ext cx="3824897" cy="2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image_2022_06_23T18_20_49_456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0" y="2057915"/>
            <a:ext cx="3824897" cy="21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sim 1"/>
          <p:cNvPicPr>
            <a:picLocks noChangeAspect="1"/>
          </p:cNvPicPr>
          <p:nvPr/>
        </p:nvPicPr>
        <p:blipFill rotWithShape="1">
          <a:blip r:embed="rId5"/>
          <a:srcRect r="10369"/>
          <a:stretch/>
        </p:blipFill>
        <p:spPr>
          <a:xfrm>
            <a:off x="4773158" y="2038350"/>
            <a:ext cx="3739394" cy="2143125"/>
          </a:xfrm>
          <a:prstGeom prst="rect">
            <a:avLst/>
          </a:prstGeom>
        </p:spPr>
      </p:pic>
    </p:spTree>
    <p:extLst>
      <p:ext uri="{BB962C8B-B14F-4D97-AF65-F5344CB8AC3E}">
        <p14:creationId xmlns:p14="http://schemas.microsoft.com/office/powerpoint/2010/main" val="734323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76"/>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3829" name="Google Shape;3829;p76"/>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ÖNERİLER</a:t>
            </a:r>
            <a:endParaRPr dirty="0"/>
          </a:p>
        </p:txBody>
      </p:sp>
      <p:sp>
        <p:nvSpPr>
          <p:cNvPr id="3830" name="Google Shape;3830;p76"/>
          <p:cNvSpPr txBox="1">
            <a:spLocks noGrp="1"/>
          </p:cNvSpPr>
          <p:nvPr>
            <p:ph type="title" idx="2"/>
          </p:nvPr>
        </p:nvSpPr>
        <p:spPr>
          <a:xfrm>
            <a:off x="3960300" y="1327575"/>
            <a:ext cx="1223100" cy="104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0</a:t>
            </a:r>
            <a:r>
              <a:rPr lang="tr-TR" dirty="0"/>
              <a:t>5</a:t>
            </a:r>
            <a:endParaRPr dirty="0"/>
          </a:p>
        </p:txBody>
      </p:sp>
      <p:grpSp>
        <p:nvGrpSpPr>
          <p:cNvPr id="3831" name="Google Shape;3831;p76"/>
          <p:cNvGrpSpPr/>
          <p:nvPr/>
        </p:nvGrpSpPr>
        <p:grpSpPr>
          <a:xfrm rot="10800000">
            <a:off x="1074377" y="1723526"/>
            <a:ext cx="1441860" cy="320244"/>
            <a:chOff x="6182269" y="1262346"/>
            <a:chExt cx="1197459" cy="265961"/>
          </a:xfrm>
        </p:grpSpPr>
        <p:sp>
          <p:nvSpPr>
            <p:cNvPr id="3832" name="Google Shape;3832;p76"/>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4" name="Google Shape;3854;p76"/>
          <p:cNvSpPr/>
          <p:nvPr/>
        </p:nvSpPr>
        <p:spPr>
          <a:xfrm>
            <a:off x="893789" y="3769887"/>
            <a:ext cx="885344" cy="876924"/>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7858188" y="1723525"/>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6" name="Google Shape;3856;p76"/>
          <p:cNvGrpSpPr/>
          <p:nvPr/>
        </p:nvGrpSpPr>
        <p:grpSpPr>
          <a:xfrm>
            <a:off x="7583073" y="568263"/>
            <a:ext cx="759302" cy="759302"/>
            <a:chOff x="2753179" y="2741260"/>
            <a:chExt cx="587695" cy="587695"/>
          </a:xfrm>
        </p:grpSpPr>
        <p:sp>
          <p:nvSpPr>
            <p:cNvPr id="3857" name="Google Shape;3857;p76"/>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6"/>
          <p:cNvGrpSpPr/>
          <p:nvPr/>
        </p:nvGrpSpPr>
        <p:grpSpPr>
          <a:xfrm>
            <a:off x="8161911" y="3616986"/>
            <a:ext cx="537980" cy="537206"/>
            <a:chOff x="9234348" y="2174936"/>
            <a:chExt cx="537980" cy="537206"/>
          </a:xfrm>
        </p:grpSpPr>
        <p:sp>
          <p:nvSpPr>
            <p:cNvPr id="3861" name="Google Shape;3861;p76"/>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60205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ÖNERİLER</a:t>
            </a:r>
            <a:endParaRPr dirty="0"/>
          </a:p>
        </p:txBody>
      </p:sp>
      <p:sp>
        <p:nvSpPr>
          <p:cNvPr id="6" name="Google Shape;3306;p64"/>
          <p:cNvSpPr txBox="1"/>
          <p:nvPr/>
        </p:nvSpPr>
        <p:spPr>
          <a:xfrm>
            <a:off x="713100" y="1988932"/>
            <a:ext cx="3770765" cy="1911040"/>
          </a:xfrm>
          <a:prstGeom prst="rect">
            <a:avLst/>
          </a:prstGeom>
          <a:noFill/>
          <a:ln>
            <a:noFill/>
          </a:ln>
        </p:spPr>
        <p:txBody>
          <a:bodyPr spcFirstLastPara="1" wrap="square" lIns="91425" tIns="45700" rIns="91425" bIns="45700" anchor="t" anchorCtr="0">
            <a:noAutofit/>
          </a:bodyPr>
          <a:lstStyle/>
          <a:p>
            <a:pPr marL="285750" lvl="0" indent="-285750">
              <a:lnSpc>
                <a:spcPct val="150000"/>
              </a:lnSpc>
              <a:buFont typeface="Arial" panose="020B0604020202020204" pitchFamily="34" charset="0"/>
              <a:buChar char="•"/>
            </a:pPr>
            <a:r>
              <a:rPr lang="tr-TR" sz="1800" dirty="0" err="1">
                <a:solidFill>
                  <a:schemeClr val="dk1"/>
                </a:solidFill>
                <a:latin typeface="Dosis"/>
                <a:ea typeface="Dosis"/>
                <a:cs typeface="Dosis"/>
                <a:sym typeface="Dosis"/>
              </a:rPr>
              <a:t>F</a:t>
            </a:r>
            <a:r>
              <a:rPr lang="en-US" sz="1800" dirty="0" err="1" smtClean="0">
                <a:solidFill>
                  <a:schemeClr val="dk1"/>
                </a:solidFill>
                <a:latin typeface="Dosis"/>
                <a:ea typeface="Dosis"/>
                <a:cs typeface="Dosis"/>
                <a:sym typeface="Dosis"/>
              </a:rPr>
              <a:t>arklı</a:t>
            </a:r>
            <a:r>
              <a:rPr lang="en-US" sz="1800" dirty="0" smtClean="0">
                <a:solidFill>
                  <a:schemeClr val="dk1"/>
                </a:solidFill>
                <a:latin typeface="Dosis"/>
                <a:ea typeface="Dosis"/>
                <a:cs typeface="Dosis"/>
                <a:sym typeface="Dosis"/>
              </a:rPr>
              <a:t> </a:t>
            </a:r>
            <a:r>
              <a:rPr lang="en-US" sz="1800" dirty="0" err="1">
                <a:solidFill>
                  <a:schemeClr val="dk1"/>
                </a:solidFill>
                <a:latin typeface="Dosis"/>
                <a:ea typeface="Dosis"/>
                <a:cs typeface="Dosis"/>
                <a:sym typeface="Dosis"/>
              </a:rPr>
              <a:t>boyutta</a:t>
            </a:r>
            <a:r>
              <a:rPr lang="en-US" sz="1800" dirty="0">
                <a:solidFill>
                  <a:schemeClr val="dk1"/>
                </a:solidFill>
                <a:latin typeface="Dosis"/>
                <a:ea typeface="Dosis"/>
                <a:cs typeface="Dosis"/>
                <a:sym typeface="Dosis"/>
              </a:rPr>
              <a:t> </a:t>
            </a:r>
            <a:r>
              <a:rPr lang="en-US" sz="1800" dirty="0" err="1">
                <a:solidFill>
                  <a:schemeClr val="dk1"/>
                </a:solidFill>
                <a:latin typeface="Dosis"/>
                <a:ea typeface="Dosis"/>
                <a:cs typeface="Dosis"/>
                <a:sym typeface="Dosis"/>
              </a:rPr>
              <a:t>veri</a:t>
            </a:r>
            <a:r>
              <a:rPr lang="en-US" sz="1800" dirty="0">
                <a:solidFill>
                  <a:schemeClr val="dk1"/>
                </a:solidFill>
                <a:latin typeface="Dosis"/>
                <a:ea typeface="Dosis"/>
                <a:cs typeface="Dosis"/>
                <a:sym typeface="Dosis"/>
              </a:rPr>
              <a:t> </a:t>
            </a:r>
            <a:r>
              <a:rPr lang="en-US" sz="1800" dirty="0" err="1" smtClean="0">
                <a:solidFill>
                  <a:schemeClr val="dk1"/>
                </a:solidFill>
                <a:latin typeface="Dosis"/>
                <a:ea typeface="Dosis"/>
                <a:cs typeface="Dosis"/>
                <a:sym typeface="Dosis"/>
              </a:rPr>
              <a:t>kümeleri</a:t>
            </a:r>
            <a:endParaRPr lang="tr-TR" sz="1800" dirty="0" smtClean="0">
              <a:solidFill>
                <a:schemeClr val="dk1"/>
              </a:solidFill>
              <a:latin typeface="Dosis"/>
              <a:ea typeface="Dosis"/>
              <a:cs typeface="Dosis"/>
              <a:sym typeface="Dosis"/>
            </a:endParaRPr>
          </a:p>
          <a:p>
            <a:pPr marL="285750" lvl="0" indent="-285750">
              <a:lnSpc>
                <a:spcPct val="150000"/>
              </a:lnSpc>
              <a:buFont typeface="Arial" panose="020B0604020202020204" pitchFamily="34" charset="0"/>
              <a:buChar char="•"/>
            </a:pPr>
            <a:r>
              <a:rPr lang="sv-SE" sz="1800" dirty="0">
                <a:solidFill>
                  <a:schemeClr val="dk1"/>
                </a:solidFill>
                <a:latin typeface="Dosis"/>
                <a:ea typeface="Dosis"/>
                <a:cs typeface="Dosis"/>
                <a:sym typeface="Dosis"/>
              </a:rPr>
              <a:t>Etnik köken </a:t>
            </a:r>
            <a:r>
              <a:rPr lang="tr-TR" sz="1800" dirty="0" smtClean="0">
                <a:solidFill>
                  <a:schemeClr val="dk1"/>
                </a:solidFill>
                <a:latin typeface="Dosis"/>
                <a:ea typeface="Dosis"/>
                <a:cs typeface="Dosis"/>
                <a:sym typeface="Dosis"/>
              </a:rPr>
              <a:t>tabanlı</a:t>
            </a:r>
            <a:r>
              <a:rPr lang="sv-SE" sz="1800" dirty="0" smtClean="0">
                <a:solidFill>
                  <a:schemeClr val="dk1"/>
                </a:solidFill>
                <a:latin typeface="Dosis"/>
                <a:ea typeface="Dosis"/>
                <a:cs typeface="Dosis"/>
                <a:sym typeface="Dosis"/>
              </a:rPr>
              <a:t> </a:t>
            </a:r>
            <a:r>
              <a:rPr lang="tr-TR" sz="1800" dirty="0" smtClean="0">
                <a:solidFill>
                  <a:schemeClr val="dk1"/>
                </a:solidFill>
                <a:latin typeface="Dosis"/>
                <a:ea typeface="Dosis"/>
                <a:cs typeface="Dosis"/>
                <a:sym typeface="Dosis"/>
              </a:rPr>
              <a:t>yüz yaşlandırma</a:t>
            </a:r>
          </a:p>
          <a:p>
            <a:pPr marL="285750" lvl="0" indent="-285750">
              <a:lnSpc>
                <a:spcPct val="150000"/>
              </a:lnSpc>
              <a:buFont typeface="Arial" panose="020B0604020202020204" pitchFamily="34" charset="0"/>
              <a:buChar char="•"/>
            </a:pPr>
            <a:r>
              <a:rPr lang="tr-TR" sz="1800" dirty="0" smtClean="0">
                <a:solidFill>
                  <a:schemeClr val="dk1"/>
                </a:solidFill>
                <a:latin typeface="Dosis"/>
                <a:ea typeface="Dosis"/>
                <a:cs typeface="Dosis"/>
                <a:sym typeface="Dosis"/>
              </a:rPr>
              <a:t>Cinsiyet tabanlı yüz yaşlandırma</a:t>
            </a:r>
          </a:p>
          <a:p>
            <a:pPr marL="285750" lvl="0" indent="-285750">
              <a:lnSpc>
                <a:spcPct val="150000"/>
              </a:lnSpc>
              <a:buFont typeface="Arial" panose="020B0604020202020204" pitchFamily="34" charset="0"/>
              <a:buChar char="•"/>
            </a:pPr>
            <a:r>
              <a:rPr lang="tr-TR" sz="1800" dirty="0" smtClean="0">
                <a:solidFill>
                  <a:schemeClr val="dk1"/>
                </a:solidFill>
                <a:latin typeface="Dosis"/>
                <a:ea typeface="Dosis"/>
                <a:cs typeface="Dosis"/>
                <a:sym typeface="Dosis"/>
              </a:rPr>
              <a:t>Çocuklar üzerinde yüz yaşlandırma</a:t>
            </a:r>
          </a:p>
          <a:p>
            <a:pPr marL="285750" lvl="0" indent="-285750">
              <a:lnSpc>
                <a:spcPct val="150000"/>
              </a:lnSpc>
              <a:buFont typeface="Arial" panose="020B0604020202020204" pitchFamily="34" charset="0"/>
              <a:buChar char="•"/>
            </a:pPr>
            <a:endParaRPr sz="1800" dirty="0">
              <a:solidFill>
                <a:schemeClr val="dk1"/>
              </a:solidFill>
              <a:latin typeface="Dosis"/>
              <a:ea typeface="Dosis"/>
              <a:cs typeface="Dosis"/>
              <a:sym typeface="Dosis"/>
            </a:endParaRPr>
          </a:p>
        </p:txBody>
      </p:sp>
      <p:pic>
        <p:nvPicPr>
          <p:cNvPr id="3" name="Resim 2"/>
          <p:cNvPicPr>
            <a:picLocks noChangeAspect="1"/>
          </p:cNvPicPr>
          <p:nvPr/>
        </p:nvPicPr>
        <p:blipFill>
          <a:blip r:embed="rId3"/>
          <a:stretch>
            <a:fillRect/>
          </a:stretch>
        </p:blipFill>
        <p:spPr>
          <a:xfrm flipH="1">
            <a:off x="4649475" y="1601427"/>
            <a:ext cx="3581400" cy="2686050"/>
          </a:xfrm>
          <a:prstGeom prst="rect">
            <a:avLst/>
          </a:prstGeom>
        </p:spPr>
      </p:pic>
    </p:spTree>
    <p:extLst>
      <p:ext uri="{BB962C8B-B14F-4D97-AF65-F5344CB8AC3E}">
        <p14:creationId xmlns:p14="http://schemas.microsoft.com/office/powerpoint/2010/main" val="11307293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1"/>
        <p:cNvGrpSpPr/>
        <p:nvPr/>
      </p:nvGrpSpPr>
      <p:grpSpPr>
        <a:xfrm>
          <a:off x="0" y="0"/>
          <a:ext cx="0" cy="0"/>
          <a:chOff x="0" y="0"/>
          <a:chExt cx="0" cy="0"/>
        </a:xfrm>
      </p:grpSpPr>
      <p:sp>
        <p:nvSpPr>
          <p:cNvPr id="4712" name="Google Shape;4712;p85"/>
          <p:cNvSpPr txBox="1">
            <a:spLocks noGrp="1"/>
          </p:cNvSpPr>
          <p:nvPr>
            <p:ph type="title"/>
          </p:nvPr>
        </p:nvSpPr>
        <p:spPr>
          <a:xfrm>
            <a:off x="790575" y="1851825"/>
            <a:ext cx="7448549" cy="2062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5400" b="1" dirty="0" smtClean="0">
                <a:latin typeface="Dosis" panose="020B0604020202020204" charset="-94"/>
              </a:rPr>
              <a:t>BİZİ DİNLEDİĞİNİZ İÇİN TEŞEKKÜRLER</a:t>
            </a:r>
            <a:endParaRPr sz="5400" b="1" dirty="0">
              <a:latin typeface="Dosis" panose="020B0604020202020204" charset="-94"/>
            </a:endParaRPr>
          </a:p>
        </p:txBody>
      </p:sp>
      <p:sp>
        <p:nvSpPr>
          <p:cNvPr id="4714" name="Google Shape;4714;p85"/>
          <p:cNvSpPr/>
          <p:nvPr/>
        </p:nvSpPr>
        <p:spPr>
          <a:xfrm rot="8942254">
            <a:off x="1230799" y="700858"/>
            <a:ext cx="221064" cy="252532"/>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5"/>
          <p:cNvSpPr/>
          <p:nvPr/>
        </p:nvSpPr>
        <p:spPr>
          <a:xfrm rot="6738496">
            <a:off x="8112102" y="4386816"/>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1"/>
        <p:cNvGrpSpPr/>
        <p:nvPr/>
      </p:nvGrpSpPr>
      <p:grpSpPr>
        <a:xfrm>
          <a:off x="0" y="0"/>
          <a:ext cx="0" cy="0"/>
          <a:chOff x="0" y="0"/>
          <a:chExt cx="0" cy="0"/>
        </a:xfrm>
      </p:grpSpPr>
      <p:sp>
        <p:nvSpPr>
          <p:cNvPr id="3732" name="Google Shape;3732;p72"/>
          <p:cNvSpPr txBox="1">
            <a:spLocks noGrp="1"/>
          </p:cNvSpPr>
          <p:nvPr>
            <p:ph type="title"/>
          </p:nvPr>
        </p:nvSpPr>
        <p:spPr>
          <a:xfrm>
            <a:off x="952900" y="1276625"/>
            <a:ext cx="3763200" cy="20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5400" dirty="0" smtClean="0"/>
              <a:t>YÜZ YAŞLANDIRMA</a:t>
            </a:r>
            <a:endParaRPr sz="4400" dirty="0">
              <a:latin typeface="Bebas Neue"/>
              <a:ea typeface="Bebas Neue"/>
              <a:cs typeface="Bebas Neue"/>
              <a:sym typeface="Bebas Neue"/>
            </a:endParaRPr>
          </a:p>
        </p:txBody>
      </p:sp>
      <p:sp>
        <p:nvSpPr>
          <p:cNvPr id="3733" name="Google Shape;3733;p72"/>
          <p:cNvSpPr txBox="1">
            <a:spLocks noGrp="1"/>
          </p:cNvSpPr>
          <p:nvPr>
            <p:ph type="subTitle" idx="1"/>
          </p:nvPr>
        </p:nvSpPr>
        <p:spPr>
          <a:xfrm>
            <a:off x="952900" y="3318212"/>
            <a:ext cx="3763200" cy="96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Yüz yaşlandırma bir yaşı dönüştürme yöntemidir.</a:t>
            </a:r>
          </a:p>
          <a:p>
            <a:pPr marL="0" lvl="0" indent="0" algn="ctr" rtl="0">
              <a:spcBef>
                <a:spcPts val="0"/>
              </a:spcBef>
              <a:spcAft>
                <a:spcPts val="1600"/>
              </a:spcAft>
              <a:buNone/>
            </a:pPr>
            <a:endParaRPr dirty="0"/>
          </a:p>
        </p:txBody>
      </p:sp>
      <p:grpSp>
        <p:nvGrpSpPr>
          <p:cNvPr id="3735" name="Google Shape;3735;p72"/>
          <p:cNvGrpSpPr/>
          <p:nvPr/>
        </p:nvGrpSpPr>
        <p:grpSpPr>
          <a:xfrm>
            <a:off x="6136356" y="439071"/>
            <a:ext cx="1197459" cy="265961"/>
            <a:chOff x="6182269" y="1262346"/>
            <a:chExt cx="1197459" cy="265961"/>
          </a:xfrm>
        </p:grpSpPr>
        <p:sp>
          <p:nvSpPr>
            <p:cNvPr id="3736" name="Google Shape;3736;p72"/>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2"/>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2"/>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2"/>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2"/>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2"/>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2"/>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2"/>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2"/>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2"/>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2"/>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2"/>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2"/>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2"/>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2"/>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2"/>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2"/>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2"/>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2"/>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2"/>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2"/>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sim 1"/>
          <p:cNvPicPr>
            <a:picLocks noChangeAspect="1"/>
          </p:cNvPicPr>
          <p:nvPr/>
        </p:nvPicPr>
        <p:blipFill rotWithShape="1">
          <a:blip r:embed="rId3"/>
          <a:srcRect l="11194" r="12504" b="-315"/>
          <a:stretch/>
        </p:blipFill>
        <p:spPr>
          <a:xfrm>
            <a:off x="5378530" y="837004"/>
            <a:ext cx="2583112" cy="337894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0"/>
          <p:cNvSpPr txBox="1">
            <a:spLocks noGrp="1"/>
          </p:cNvSpPr>
          <p:nvPr>
            <p:ph type="title" idx="13"/>
          </p:nvPr>
        </p:nvSpPr>
        <p:spPr>
          <a:xfrm>
            <a:off x="4554378" y="2391034"/>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02</a:t>
            </a:r>
            <a:endParaRPr dirty="0"/>
          </a:p>
        </p:txBody>
      </p:sp>
      <p:sp>
        <p:nvSpPr>
          <p:cNvPr id="2076" name="Google Shape;2076;p50"/>
          <p:cNvSpPr txBox="1">
            <a:spLocks noGrp="1"/>
          </p:cNvSpPr>
          <p:nvPr>
            <p:ph type="title" idx="9"/>
          </p:nvPr>
        </p:nvSpPr>
        <p:spPr>
          <a:xfrm>
            <a:off x="1276284" y="3414243"/>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03</a:t>
            </a:r>
            <a:endParaRPr/>
          </a:p>
        </p:txBody>
      </p:sp>
      <p:sp>
        <p:nvSpPr>
          <p:cNvPr id="2077" name="Google Shape;2077;p50"/>
          <p:cNvSpPr txBox="1">
            <a:spLocks noGrp="1"/>
          </p:cNvSpPr>
          <p:nvPr>
            <p:ph type="title" idx="8"/>
          </p:nvPr>
        </p:nvSpPr>
        <p:spPr>
          <a:xfrm>
            <a:off x="1276284" y="1658743"/>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01</a:t>
            </a:r>
            <a:endParaRPr dirty="0"/>
          </a:p>
        </p:txBody>
      </p:sp>
      <p:sp>
        <p:nvSpPr>
          <p:cNvPr id="2078" name="Google Shape;2078;p50"/>
          <p:cNvSpPr txBox="1">
            <a:spLocks noGrp="1"/>
          </p:cNvSpPr>
          <p:nvPr>
            <p:ph type="title" idx="15"/>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KULLANIM ALANLARI</a:t>
            </a:r>
            <a:endParaRPr dirty="0"/>
          </a:p>
        </p:txBody>
      </p:sp>
      <p:sp>
        <p:nvSpPr>
          <p:cNvPr id="2079" name="Google Shape;2079;p50"/>
          <p:cNvSpPr txBox="1">
            <a:spLocks noGrp="1"/>
          </p:cNvSpPr>
          <p:nvPr>
            <p:ph type="title"/>
          </p:nvPr>
        </p:nvSpPr>
        <p:spPr>
          <a:xfrm>
            <a:off x="2129159" y="1683408"/>
            <a:ext cx="2245500" cy="645013"/>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Dijital Eğlence</a:t>
            </a:r>
            <a:endParaRPr dirty="0"/>
          </a:p>
        </p:txBody>
      </p:sp>
      <p:sp>
        <p:nvSpPr>
          <p:cNvPr id="2080" name="Google Shape;2080;p50"/>
          <p:cNvSpPr txBox="1">
            <a:spLocks noGrp="1"/>
          </p:cNvSpPr>
          <p:nvPr>
            <p:ph type="title" idx="2"/>
          </p:nvPr>
        </p:nvSpPr>
        <p:spPr>
          <a:xfrm>
            <a:off x="5330178" y="2330995"/>
            <a:ext cx="3210506" cy="835839"/>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Kayıp Çocuk Arama – </a:t>
            </a:r>
            <a:r>
              <a:rPr lang="tr-TR" smtClean="0"/>
              <a:t>Kurtarma Çalışmaları</a:t>
            </a:r>
            <a:endParaRPr dirty="0"/>
          </a:p>
        </p:txBody>
      </p:sp>
      <p:sp>
        <p:nvSpPr>
          <p:cNvPr id="2083" name="Google Shape;2083;p50"/>
          <p:cNvSpPr txBox="1">
            <a:spLocks noGrp="1"/>
          </p:cNvSpPr>
          <p:nvPr>
            <p:ph type="title" idx="4"/>
          </p:nvPr>
        </p:nvSpPr>
        <p:spPr>
          <a:xfrm>
            <a:off x="2129159" y="3410986"/>
            <a:ext cx="2169464" cy="779057"/>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Kaçak Suçlular</a:t>
            </a:r>
            <a:endParaRPr dirty="0"/>
          </a:p>
        </p:txBody>
      </p:sp>
      <p:sp>
        <p:nvSpPr>
          <p:cNvPr id="2087" name="Google Shape;2087;p50"/>
          <p:cNvSpPr/>
          <p:nvPr/>
        </p:nvSpPr>
        <p:spPr>
          <a:xfrm>
            <a:off x="380496" y="4123950"/>
            <a:ext cx="665214" cy="65891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l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8265638" y="2571750"/>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50"/>
          <p:cNvGrpSpPr/>
          <p:nvPr/>
        </p:nvGrpSpPr>
        <p:grpSpPr>
          <a:xfrm>
            <a:off x="333464" y="1248467"/>
            <a:ext cx="764709" cy="765242"/>
            <a:chOff x="655525" y="778450"/>
            <a:chExt cx="837120" cy="837795"/>
          </a:xfrm>
        </p:grpSpPr>
        <p:sp>
          <p:nvSpPr>
            <p:cNvPr id="2090" name="Google Shape;2090;p50"/>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0"/>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0"/>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0"/>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0"/>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0"/>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0"/>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0"/>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0"/>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0"/>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0"/>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0"/>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0"/>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0"/>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0"/>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0"/>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0"/>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0"/>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0"/>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0"/>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0"/>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0"/>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0"/>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0"/>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0"/>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0"/>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2"/>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MATERYAL - METOD</a:t>
            </a:r>
            <a:endParaRPr dirty="0"/>
          </a:p>
        </p:txBody>
      </p:sp>
      <p:sp>
        <p:nvSpPr>
          <p:cNvPr id="2420" name="Google Shape;2420;p52"/>
          <p:cNvSpPr txBox="1">
            <a:spLocks noGrp="1"/>
          </p:cNvSpPr>
          <p:nvPr>
            <p:ph type="title" idx="2"/>
          </p:nvPr>
        </p:nvSpPr>
        <p:spPr>
          <a:xfrm>
            <a:off x="3960300" y="1385787"/>
            <a:ext cx="1223100" cy="117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0</a:t>
            </a:r>
            <a:r>
              <a:rPr lang="tr-TR" dirty="0" smtClean="0"/>
              <a:t>2</a:t>
            </a:r>
            <a:endParaRPr dirty="0"/>
          </a:p>
        </p:txBody>
      </p:sp>
      <p:sp>
        <p:nvSpPr>
          <p:cNvPr id="2421" name="Google Shape;2421;p52"/>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p>
            <a:pPr marL="0" indent="0">
              <a:spcAft>
                <a:spcPts val="1600"/>
              </a:spcAft>
            </a:pPr>
            <a:r>
              <a:rPr lang="tr-TR" dirty="0" err="1" smtClean="0"/>
              <a:t>Colab</a:t>
            </a:r>
            <a:r>
              <a:rPr lang="tr-TR" dirty="0" smtClean="0"/>
              <a:t> – </a:t>
            </a:r>
            <a:r>
              <a:rPr lang="tr-TR" dirty="0" err="1" smtClean="0"/>
              <a:t>Jupyter</a:t>
            </a:r>
            <a:r>
              <a:rPr lang="tr-TR" dirty="0" smtClean="0"/>
              <a:t> Notebook - </a:t>
            </a:r>
            <a:r>
              <a:rPr lang="tr-TR" dirty="0" err="1" smtClean="0"/>
              <a:t>UTKFace</a:t>
            </a:r>
            <a:r>
              <a:rPr lang="tr-TR" dirty="0" smtClean="0"/>
              <a:t> - GAN – </a:t>
            </a:r>
            <a:r>
              <a:rPr lang="tr-TR" dirty="0" err="1" smtClean="0"/>
              <a:t>CycleGAN</a:t>
            </a:r>
            <a:r>
              <a:rPr lang="tr-TR" dirty="0" smtClean="0"/>
              <a:t> </a:t>
            </a:r>
            <a:endParaRPr dirty="0"/>
          </a:p>
        </p:txBody>
      </p:sp>
      <p:grpSp>
        <p:nvGrpSpPr>
          <p:cNvPr id="2422" name="Google Shape;2422;p52"/>
          <p:cNvGrpSpPr/>
          <p:nvPr/>
        </p:nvGrpSpPr>
        <p:grpSpPr>
          <a:xfrm>
            <a:off x="267965" y="2297066"/>
            <a:ext cx="1018081" cy="609824"/>
            <a:chOff x="3541715" y="2565078"/>
            <a:chExt cx="1018081" cy="609824"/>
          </a:xfrm>
        </p:grpSpPr>
        <p:sp>
          <p:nvSpPr>
            <p:cNvPr id="2423" name="Google Shape;2423;p52"/>
            <p:cNvSpPr/>
            <p:nvPr/>
          </p:nvSpPr>
          <p:spPr>
            <a:xfrm>
              <a:off x="3541715" y="2565078"/>
              <a:ext cx="1018081" cy="609824"/>
            </a:xfrm>
            <a:custGeom>
              <a:avLst/>
              <a:gdLst/>
              <a:ahLst/>
              <a:cxnLst/>
              <a:rect l="l" t="t" r="r" b="b"/>
              <a:pathLst>
                <a:path w="16885" h="10114" extrusionOk="0">
                  <a:moveTo>
                    <a:pt x="0" y="1"/>
                  </a:moveTo>
                  <a:lnTo>
                    <a:pt x="0" y="10114"/>
                  </a:lnTo>
                  <a:lnTo>
                    <a:pt x="16884" y="10114"/>
                  </a:lnTo>
                  <a:lnTo>
                    <a:pt x="16884" y="1"/>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2"/>
            <p:cNvSpPr/>
            <p:nvPr/>
          </p:nvSpPr>
          <p:spPr>
            <a:xfrm>
              <a:off x="3609306"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3744547"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3880392"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4015633"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4150814" y="2565078"/>
              <a:ext cx="65058" cy="609824"/>
            </a:xfrm>
            <a:custGeom>
              <a:avLst/>
              <a:gdLst/>
              <a:ahLst/>
              <a:cxnLst/>
              <a:rect l="l" t="t" r="r" b="b"/>
              <a:pathLst>
                <a:path w="1079" h="10114" extrusionOk="0">
                  <a:moveTo>
                    <a:pt x="1" y="1"/>
                  </a:moveTo>
                  <a:lnTo>
                    <a:pt x="1" y="10114"/>
                  </a:lnTo>
                  <a:lnTo>
                    <a:pt x="1079" y="10114"/>
                  </a:lnTo>
                  <a:lnTo>
                    <a:pt x="107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4283403" y="2565078"/>
              <a:ext cx="68375" cy="609824"/>
            </a:xfrm>
            <a:custGeom>
              <a:avLst/>
              <a:gdLst/>
              <a:ahLst/>
              <a:cxnLst/>
              <a:rect l="l" t="t" r="r" b="b"/>
              <a:pathLst>
                <a:path w="1134" h="10114" extrusionOk="0">
                  <a:moveTo>
                    <a:pt x="1" y="1"/>
                  </a:moveTo>
                  <a:lnTo>
                    <a:pt x="1" y="10114"/>
                  </a:lnTo>
                  <a:lnTo>
                    <a:pt x="1133" y="10114"/>
                  </a:lnTo>
                  <a:lnTo>
                    <a:pt x="1133"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4419307" y="2565078"/>
              <a:ext cx="67651" cy="609824"/>
            </a:xfrm>
            <a:custGeom>
              <a:avLst/>
              <a:gdLst/>
              <a:ahLst/>
              <a:cxnLst/>
              <a:rect l="l" t="t" r="r" b="b"/>
              <a:pathLst>
                <a:path w="1122" h="10114" extrusionOk="0">
                  <a:moveTo>
                    <a:pt x="0" y="1"/>
                  </a:moveTo>
                  <a:lnTo>
                    <a:pt x="0"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2"/>
          <p:cNvGrpSpPr/>
          <p:nvPr/>
        </p:nvGrpSpPr>
        <p:grpSpPr>
          <a:xfrm>
            <a:off x="7488025" y="1445725"/>
            <a:ext cx="837120" cy="837795"/>
            <a:chOff x="655525" y="778450"/>
            <a:chExt cx="837120" cy="837795"/>
          </a:xfrm>
        </p:grpSpPr>
        <p:sp>
          <p:nvSpPr>
            <p:cNvPr id="2432" name="Google Shape;2432;p52"/>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chemeClr val="lt2"/>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2"/>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2"/>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2"/>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2"/>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2"/>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2"/>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2"/>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2"/>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2"/>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2"/>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2"/>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2"/>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2"/>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2"/>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2"/>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2"/>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2"/>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2"/>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2"/>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2"/>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2"/>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2"/>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2"/>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2"/>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2"/>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2"/>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2"/>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2"/>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2"/>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2"/>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2"/>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2"/>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2"/>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2"/>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2"/>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2"/>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2"/>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2"/>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2"/>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2"/>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2"/>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2"/>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2"/>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2"/>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2"/>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2"/>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2"/>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2"/>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2"/>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2"/>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2"/>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2"/>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2"/>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2"/>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2"/>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2"/>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2"/>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2"/>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2"/>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2"/>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2"/>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2"/>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2"/>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2"/>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2"/>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2"/>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2"/>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2"/>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2"/>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2"/>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2"/>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2"/>
          <p:cNvSpPr/>
          <p:nvPr/>
        </p:nvSpPr>
        <p:spPr>
          <a:xfrm>
            <a:off x="270129" y="3784214"/>
            <a:ext cx="885951" cy="8775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301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57"/>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lvl="0"/>
            <a:r>
              <a:rPr lang="tr-TR" dirty="0"/>
              <a:t>Platform ve Teknolojiler</a:t>
            </a:r>
            <a:endParaRPr dirty="0"/>
          </a:p>
        </p:txBody>
      </p:sp>
      <p:sp>
        <p:nvSpPr>
          <p:cNvPr id="2980" name="Google Shape;2980;p57"/>
          <p:cNvSpPr/>
          <p:nvPr/>
        </p:nvSpPr>
        <p:spPr>
          <a:xfrm>
            <a:off x="1181096" y="1736023"/>
            <a:ext cx="2329200" cy="12087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1" name="Google Shape;2981;p57"/>
          <p:cNvSpPr/>
          <p:nvPr/>
        </p:nvSpPr>
        <p:spPr>
          <a:xfrm>
            <a:off x="3658088" y="1736023"/>
            <a:ext cx="2329200" cy="1208700"/>
          </a:xfrm>
          <a:prstGeom prst="rect">
            <a:avLst/>
          </a:prstGeom>
          <a:solidFill>
            <a:srgbClr val="F7F7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2" name="Google Shape;2982;p57"/>
          <p:cNvSpPr/>
          <p:nvPr/>
        </p:nvSpPr>
        <p:spPr>
          <a:xfrm>
            <a:off x="1181096" y="3061198"/>
            <a:ext cx="2329200" cy="1208700"/>
          </a:xfrm>
          <a:prstGeom prst="rect">
            <a:avLst/>
          </a:prstGeom>
          <a:solidFill>
            <a:srgbClr val="F7F7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3" name="Google Shape;2983;p57"/>
          <p:cNvSpPr/>
          <p:nvPr/>
        </p:nvSpPr>
        <p:spPr>
          <a:xfrm>
            <a:off x="3658088" y="3061198"/>
            <a:ext cx="2329200" cy="1208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4" name="Google Shape;2984;p57"/>
          <p:cNvSpPr txBox="1"/>
          <p:nvPr/>
        </p:nvSpPr>
        <p:spPr>
          <a:xfrm rot="-5400000">
            <a:off x="543918" y="2197242"/>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smtClean="0">
                <a:solidFill>
                  <a:schemeClr val="dk1"/>
                </a:solidFill>
                <a:latin typeface="Dosis"/>
                <a:ea typeface="Dosis"/>
                <a:cs typeface="Dosis"/>
                <a:sym typeface="Dosis"/>
              </a:rPr>
              <a:t>Google </a:t>
            </a:r>
            <a:r>
              <a:rPr lang="tr-TR" sz="1200" dirty="0" err="1" smtClean="0">
                <a:solidFill>
                  <a:schemeClr val="dk1"/>
                </a:solidFill>
                <a:latin typeface="Dosis"/>
                <a:ea typeface="Dosis"/>
                <a:cs typeface="Dosis"/>
                <a:sym typeface="Dosis"/>
              </a:rPr>
              <a:t>Colab</a:t>
            </a:r>
            <a:endParaRPr sz="1200" dirty="0">
              <a:solidFill>
                <a:schemeClr val="dk1"/>
              </a:solidFill>
              <a:latin typeface="Dosis"/>
              <a:ea typeface="Dosis"/>
              <a:cs typeface="Dosis"/>
              <a:sym typeface="Dosis"/>
            </a:endParaRPr>
          </a:p>
        </p:txBody>
      </p:sp>
      <p:sp>
        <p:nvSpPr>
          <p:cNvPr id="2985" name="Google Shape;2985;p57"/>
          <p:cNvSpPr txBox="1"/>
          <p:nvPr/>
        </p:nvSpPr>
        <p:spPr>
          <a:xfrm rot="-5400000">
            <a:off x="543918" y="3522392"/>
            <a:ext cx="830100" cy="28620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Dosis"/>
                <a:ea typeface="Dosis"/>
                <a:cs typeface="Dosis"/>
                <a:sym typeface="Dosis"/>
              </a:rPr>
              <a:t>Tesla K80 GPU </a:t>
            </a:r>
            <a:endParaRPr sz="1200" dirty="0">
              <a:solidFill>
                <a:schemeClr val="dk1"/>
              </a:solidFill>
              <a:latin typeface="Dosis"/>
              <a:ea typeface="Dosis"/>
              <a:cs typeface="Dosis"/>
              <a:sym typeface="Dosis"/>
            </a:endParaRPr>
          </a:p>
        </p:txBody>
      </p:sp>
      <p:sp>
        <p:nvSpPr>
          <p:cNvPr id="2992" name="Google Shape;2992;p57"/>
          <p:cNvSpPr/>
          <p:nvPr/>
        </p:nvSpPr>
        <p:spPr>
          <a:xfrm>
            <a:off x="7519949" y="3466826"/>
            <a:ext cx="528924" cy="5238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57"/>
          <p:cNvGrpSpPr/>
          <p:nvPr/>
        </p:nvGrpSpPr>
        <p:grpSpPr>
          <a:xfrm>
            <a:off x="8029919" y="4054354"/>
            <a:ext cx="759302" cy="759302"/>
            <a:chOff x="2753179" y="2741260"/>
            <a:chExt cx="587695" cy="587695"/>
          </a:xfrm>
        </p:grpSpPr>
        <p:sp>
          <p:nvSpPr>
            <p:cNvPr id="2994" name="Google Shape;2994;p57"/>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57"/>
          <p:cNvSpPr/>
          <p:nvPr/>
        </p:nvSpPr>
        <p:spPr>
          <a:xfrm rot="-1431438">
            <a:off x="8146878" y="41475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6" descr="Tesla K80 | NVI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140" y="3277981"/>
            <a:ext cx="1846896" cy="8421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File:Google Colaboratory SVG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58" y="1683375"/>
            <a:ext cx="2060059" cy="12694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re Is How To Add A Shortcut Of Jupiter Notebook In - Logo Jupyter  Notebook PNG Image | Transparent PNG Free Download on See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392" y="1755145"/>
            <a:ext cx="2158082" cy="1189578"/>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2984;p57"/>
          <p:cNvSpPr txBox="1"/>
          <p:nvPr/>
        </p:nvSpPr>
        <p:spPr>
          <a:xfrm rot="5400000">
            <a:off x="5756588" y="2206834"/>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err="1" smtClean="0">
                <a:solidFill>
                  <a:schemeClr val="dk1"/>
                </a:solidFill>
                <a:latin typeface="Dosis"/>
                <a:ea typeface="Dosis"/>
                <a:cs typeface="Dosis"/>
                <a:sym typeface="Dosis"/>
              </a:rPr>
              <a:t>Jupyter</a:t>
            </a:r>
            <a:r>
              <a:rPr lang="tr-TR" sz="1200" dirty="0" smtClean="0">
                <a:solidFill>
                  <a:schemeClr val="dk1"/>
                </a:solidFill>
                <a:latin typeface="Dosis"/>
                <a:ea typeface="Dosis"/>
                <a:cs typeface="Dosis"/>
                <a:sym typeface="Dosis"/>
              </a:rPr>
              <a:t> Notebook</a:t>
            </a:r>
            <a:endParaRPr sz="1200" dirty="0">
              <a:solidFill>
                <a:schemeClr val="dk1"/>
              </a:solidFill>
              <a:latin typeface="Dosis"/>
              <a:ea typeface="Dosis"/>
              <a:cs typeface="Dosis"/>
              <a:sym typeface="Dosis"/>
            </a:endParaRPr>
          </a:p>
        </p:txBody>
      </p:sp>
      <p:pic>
        <p:nvPicPr>
          <p:cNvPr id="4" name="Resim 3"/>
          <p:cNvPicPr>
            <a:picLocks noChangeAspect="1"/>
          </p:cNvPicPr>
          <p:nvPr/>
        </p:nvPicPr>
        <p:blipFill>
          <a:blip r:embed="rId6"/>
          <a:stretch>
            <a:fillRect/>
          </a:stretch>
        </p:blipFill>
        <p:spPr>
          <a:xfrm>
            <a:off x="4200772" y="3100905"/>
            <a:ext cx="1134214" cy="1129173"/>
          </a:xfrm>
          <a:prstGeom prst="rect">
            <a:avLst/>
          </a:prstGeom>
        </p:spPr>
      </p:pic>
      <p:pic>
        <p:nvPicPr>
          <p:cNvPr id="6" name="Resim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6492" y="1298486"/>
            <a:ext cx="1600718" cy="1600718"/>
          </a:xfrm>
          <a:prstGeom prst="rect">
            <a:avLst/>
          </a:prstGeom>
        </p:spPr>
      </p:pic>
      <p:sp>
        <p:nvSpPr>
          <p:cNvPr id="23" name="Google Shape;2984;p57"/>
          <p:cNvSpPr txBox="1"/>
          <p:nvPr/>
        </p:nvSpPr>
        <p:spPr>
          <a:xfrm rot="5400000">
            <a:off x="5739721" y="3592165"/>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err="1" smtClean="0">
                <a:solidFill>
                  <a:schemeClr val="dk1"/>
                </a:solidFill>
                <a:latin typeface="Dosis"/>
                <a:ea typeface="Dosis"/>
                <a:cs typeface="Dosis"/>
                <a:sym typeface="Dosis"/>
              </a:rPr>
              <a:t>Spyder</a:t>
            </a:r>
            <a:endParaRPr sz="1200" dirty="0">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VERİSETİ - </a:t>
            </a:r>
            <a:r>
              <a:rPr lang="tr-TR" dirty="0" err="1" smtClean="0"/>
              <a:t>UTKFace</a:t>
            </a:r>
            <a:endParaRPr dirty="0"/>
          </a:p>
        </p:txBody>
      </p:sp>
      <p:sp>
        <p:nvSpPr>
          <p:cNvPr id="4" name="Metin kutusu 3"/>
          <p:cNvSpPr txBox="1"/>
          <p:nvPr/>
        </p:nvSpPr>
        <p:spPr>
          <a:xfrm>
            <a:off x="5915025" y="1706562"/>
            <a:ext cx="2590800" cy="278537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dirty="0" err="1" smtClean="0">
                <a:solidFill>
                  <a:srgbClr val="2D435B"/>
                </a:solidFill>
                <a:latin typeface="+mj-lt"/>
              </a:rPr>
              <a:t>UTKFace</a:t>
            </a:r>
            <a:r>
              <a:rPr lang="tr-TR" dirty="0" smtClean="0">
                <a:solidFill>
                  <a:srgbClr val="2D435B"/>
                </a:solidFill>
                <a:latin typeface="+mj-lt"/>
              </a:rPr>
              <a:t> veri setinin</a:t>
            </a:r>
            <a:r>
              <a:rPr lang="en-US" dirty="0" smtClean="0">
                <a:solidFill>
                  <a:srgbClr val="2D435B"/>
                </a:solidFill>
                <a:latin typeface="+mj-lt"/>
              </a:rPr>
              <a:t> </a:t>
            </a:r>
            <a:r>
              <a:rPr lang="en-US" dirty="0" err="1" smtClean="0">
                <a:solidFill>
                  <a:srgbClr val="2D435B"/>
                </a:solidFill>
                <a:latin typeface="+mj-lt"/>
              </a:rPr>
              <a:t>içerisind</a:t>
            </a:r>
            <a:r>
              <a:rPr lang="tr-TR" dirty="0" smtClean="0">
                <a:solidFill>
                  <a:srgbClr val="2D435B"/>
                </a:solidFill>
                <a:latin typeface="+mj-lt"/>
              </a:rPr>
              <a:t>e </a:t>
            </a:r>
            <a:r>
              <a:rPr lang="en-US" dirty="0" smtClean="0">
                <a:solidFill>
                  <a:srgbClr val="2D435B"/>
                </a:solidFill>
                <a:latin typeface="+mj-lt"/>
              </a:rPr>
              <a:t>20000'den </a:t>
            </a:r>
            <a:r>
              <a:rPr lang="en-US" dirty="0" err="1" smtClean="0">
                <a:solidFill>
                  <a:srgbClr val="2D435B"/>
                </a:solidFill>
                <a:latin typeface="+mj-lt"/>
              </a:rPr>
              <a:t>fazla</a:t>
            </a:r>
            <a:r>
              <a:rPr lang="en-US" dirty="0" smtClean="0">
                <a:solidFill>
                  <a:srgbClr val="2D435B"/>
                </a:solidFill>
                <a:latin typeface="+mj-lt"/>
              </a:rPr>
              <a:t> </a:t>
            </a:r>
            <a:r>
              <a:rPr lang="en-US" dirty="0" err="1" smtClean="0">
                <a:solidFill>
                  <a:srgbClr val="2D435B"/>
                </a:solidFill>
                <a:latin typeface="+mj-lt"/>
              </a:rPr>
              <a:t>veri</a:t>
            </a:r>
            <a:r>
              <a:rPr lang="en-US" dirty="0" smtClean="0">
                <a:solidFill>
                  <a:srgbClr val="2D435B"/>
                </a:solidFill>
                <a:latin typeface="+mj-lt"/>
              </a:rPr>
              <a:t> </a:t>
            </a:r>
            <a:r>
              <a:rPr lang="en-US" dirty="0" err="1" smtClean="0">
                <a:solidFill>
                  <a:srgbClr val="2D435B"/>
                </a:solidFill>
                <a:latin typeface="+mj-lt"/>
              </a:rPr>
              <a:t>bulunmaktadır</a:t>
            </a:r>
            <a:r>
              <a:rPr lang="tr-TR" dirty="0" smtClean="0">
                <a:solidFill>
                  <a:srgbClr val="2D435B"/>
                </a:solidFill>
                <a:latin typeface="+mj-lt"/>
              </a:rPr>
              <a:t>.</a:t>
            </a:r>
          </a:p>
          <a:p>
            <a:pPr marL="285750" indent="-285750">
              <a:lnSpc>
                <a:spcPct val="125000"/>
              </a:lnSpc>
              <a:buFont typeface="Arial" panose="020B0604020202020204" pitchFamily="34" charset="0"/>
              <a:buChar char="•"/>
            </a:pPr>
            <a:r>
              <a:rPr lang="tr-TR" dirty="0" smtClean="0">
                <a:solidFill>
                  <a:srgbClr val="2D435B"/>
                </a:solidFill>
                <a:latin typeface="+mj-lt"/>
              </a:rPr>
              <a:t>G</a:t>
            </a:r>
            <a:r>
              <a:rPr lang="en-US" dirty="0" err="1" smtClean="0">
                <a:solidFill>
                  <a:srgbClr val="2D435B"/>
                </a:solidFill>
                <a:latin typeface="+mj-lt"/>
              </a:rPr>
              <a:t>örüntüler</a:t>
            </a:r>
            <a:r>
              <a:rPr lang="en-US" dirty="0" smtClean="0">
                <a:solidFill>
                  <a:srgbClr val="2D435B"/>
                </a:solidFill>
                <a:latin typeface="+mj-lt"/>
              </a:rPr>
              <a:t> </a:t>
            </a:r>
            <a:r>
              <a:rPr lang="en-US" dirty="0">
                <a:solidFill>
                  <a:srgbClr val="2D435B"/>
                </a:solidFill>
                <a:latin typeface="+mj-lt"/>
              </a:rPr>
              <a:t>0-116 </a:t>
            </a:r>
            <a:r>
              <a:rPr lang="en-US" dirty="0" err="1">
                <a:solidFill>
                  <a:srgbClr val="2D435B"/>
                </a:solidFill>
                <a:latin typeface="+mj-lt"/>
              </a:rPr>
              <a:t>yaş</a:t>
            </a:r>
            <a:r>
              <a:rPr lang="en-US" dirty="0">
                <a:solidFill>
                  <a:srgbClr val="2D435B"/>
                </a:solidFill>
                <a:latin typeface="+mj-lt"/>
              </a:rPr>
              <a:t> </a:t>
            </a:r>
            <a:r>
              <a:rPr lang="en-US" dirty="0" err="1">
                <a:solidFill>
                  <a:srgbClr val="2D435B"/>
                </a:solidFill>
                <a:latin typeface="+mj-lt"/>
              </a:rPr>
              <a:t>aralığına</a:t>
            </a:r>
            <a:r>
              <a:rPr lang="en-US" dirty="0">
                <a:solidFill>
                  <a:srgbClr val="2D435B"/>
                </a:solidFill>
                <a:latin typeface="+mj-lt"/>
              </a:rPr>
              <a:t> </a:t>
            </a:r>
            <a:r>
              <a:rPr lang="en-US" dirty="0" err="1">
                <a:solidFill>
                  <a:srgbClr val="2D435B"/>
                </a:solidFill>
                <a:latin typeface="+mj-lt"/>
              </a:rPr>
              <a:t>sahip</a:t>
            </a:r>
            <a:r>
              <a:rPr lang="en-US" dirty="0">
                <a:solidFill>
                  <a:srgbClr val="2D435B"/>
                </a:solidFill>
                <a:latin typeface="+mj-lt"/>
              </a:rPr>
              <a:t> </a:t>
            </a:r>
            <a:r>
              <a:rPr lang="en-US" dirty="0" err="1">
                <a:solidFill>
                  <a:srgbClr val="2D435B"/>
                </a:solidFill>
                <a:latin typeface="+mj-lt"/>
              </a:rPr>
              <a:t>insanlara</a:t>
            </a:r>
            <a:r>
              <a:rPr lang="en-US" dirty="0">
                <a:solidFill>
                  <a:srgbClr val="2D435B"/>
                </a:solidFill>
                <a:latin typeface="+mj-lt"/>
              </a:rPr>
              <a:t> </a:t>
            </a:r>
            <a:r>
              <a:rPr lang="en-US" dirty="0" err="1">
                <a:solidFill>
                  <a:srgbClr val="2D435B"/>
                </a:solidFill>
                <a:latin typeface="+mj-lt"/>
              </a:rPr>
              <a:t>aittir</a:t>
            </a:r>
            <a:r>
              <a:rPr lang="en-US" dirty="0" smtClean="0">
                <a:solidFill>
                  <a:srgbClr val="2D435B"/>
                </a:solidFill>
                <a:latin typeface="+mj-lt"/>
              </a:rPr>
              <a:t>.</a:t>
            </a:r>
            <a:endParaRPr lang="tr-TR" dirty="0" smtClean="0">
              <a:solidFill>
                <a:srgbClr val="2D435B"/>
              </a:solidFill>
              <a:latin typeface="+mj-lt"/>
            </a:endParaRPr>
          </a:p>
          <a:p>
            <a:pPr marL="285750" indent="-285750">
              <a:lnSpc>
                <a:spcPct val="125000"/>
              </a:lnSpc>
              <a:buFont typeface="Arial" panose="020B0604020202020204" pitchFamily="34" charset="0"/>
              <a:buChar char="•"/>
            </a:pPr>
            <a:r>
              <a:rPr lang="tr-TR" dirty="0">
                <a:solidFill>
                  <a:srgbClr val="2D435B"/>
                </a:solidFill>
                <a:latin typeface="+mj-lt"/>
              </a:rPr>
              <a:t>Veri seti içerisindeki her bir görüntünün boyutu 200x200’dür. </a:t>
            </a:r>
            <a:r>
              <a:rPr lang="en-US" dirty="0">
                <a:latin typeface="+mj-lt"/>
              </a:rPr>
              <a:t/>
            </a:r>
            <a:br>
              <a:rPr lang="en-US" dirty="0">
                <a:latin typeface="+mj-lt"/>
              </a:rPr>
            </a:br>
            <a:endParaRPr lang="tr-TR" dirty="0">
              <a:latin typeface="+mj-lt"/>
            </a:endParaRPr>
          </a:p>
        </p:txBody>
      </p:sp>
      <p:pic>
        <p:nvPicPr>
          <p:cNvPr id="5" name="Resim 4" descr="C:\Users\CASPER\Desktop\Dönem 2\Bitirme Projesi\SDD\WhatsApp Image 2022-05-18 at 22.49.37.jpeg"/>
          <p:cNvPicPr/>
          <p:nvPr/>
        </p:nvPicPr>
        <p:blipFill>
          <a:blip r:embed="rId3">
            <a:extLst>
              <a:ext uri="{28A0092B-C50C-407E-A947-70E740481C1C}">
                <a14:useLocalDpi xmlns:a14="http://schemas.microsoft.com/office/drawing/2010/main" val="0"/>
              </a:ext>
            </a:extLst>
          </a:blip>
          <a:srcRect/>
          <a:stretch>
            <a:fillRect/>
          </a:stretch>
        </p:blipFill>
        <p:spPr bwMode="auto">
          <a:xfrm>
            <a:off x="636900" y="1592262"/>
            <a:ext cx="5278125" cy="2798763"/>
          </a:xfrm>
          <a:prstGeom prst="rect">
            <a:avLst/>
          </a:prstGeom>
          <a:noFill/>
          <a:ln>
            <a:noFill/>
          </a:ln>
        </p:spPr>
      </p:pic>
    </p:spTree>
    <p:extLst>
      <p:ext uri="{BB962C8B-B14F-4D97-AF65-F5344CB8AC3E}">
        <p14:creationId xmlns:p14="http://schemas.microsoft.com/office/powerpoint/2010/main" val="2652821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GAN</a:t>
            </a:r>
            <a:endParaRPr dirty="0"/>
          </a:p>
        </p:txBody>
      </p:sp>
      <p:pic>
        <p:nvPicPr>
          <p:cNvPr id="3" name="Resim 2"/>
          <p:cNvPicPr>
            <a:picLocks noChangeAspect="1"/>
          </p:cNvPicPr>
          <p:nvPr/>
        </p:nvPicPr>
        <p:blipFill>
          <a:blip r:embed="rId3"/>
          <a:stretch>
            <a:fillRect/>
          </a:stretch>
        </p:blipFill>
        <p:spPr>
          <a:xfrm>
            <a:off x="644680" y="2133600"/>
            <a:ext cx="7901905" cy="2219542"/>
          </a:xfrm>
          <a:prstGeom prst="rect">
            <a:avLst/>
          </a:prstGeom>
        </p:spPr>
      </p:pic>
      <p:sp>
        <p:nvSpPr>
          <p:cNvPr id="4" name="Metin kutusu 3"/>
          <p:cNvSpPr txBox="1"/>
          <p:nvPr/>
        </p:nvSpPr>
        <p:spPr>
          <a:xfrm>
            <a:off x="892331" y="1685925"/>
            <a:ext cx="7359338" cy="307777"/>
          </a:xfrm>
          <a:prstGeom prst="rect">
            <a:avLst/>
          </a:prstGeom>
          <a:noFill/>
        </p:spPr>
        <p:txBody>
          <a:bodyPr wrap="square" rtlCol="0">
            <a:spAutoFit/>
          </a:bodyPr>
          <a:lstStyle/>
          <a:p>
            <a:r>
              <a:rPr lang="en-US" dirty="0" err="1">
                <a:solidFill>
                  <a:srgbClr val="2D435B"/>
                </a:solidFill>
              </a:rPr>
              <a:t>GAN'lar</a:t>
            </a:r>
            <a:r>
              <a:rPr lang="en-US" dirty="0">
                <a:solidFill>
                  <a:srgbClr val="2D435B"/>
                </a:solidFill>
              </a:rPr>
              <a:t>, </a:t>
            </a:r>
            <a:r>
              <a:rPr lang="en-US" dirty="0" err="1" smtClean="0">
                <a:solidFill>
                  <a:srgbClr val="2D435B"/>
                </a:solidFill>
              </a:rPr>
              <a:t>derin</a:t>
            </a:r>
            <a:r>
              <a:rPr lang="en-US" dirty="0" smtClean="0">
                <a:solidFill>
                  <a:srgbClr val="2D435B"/>
                </a:solidFill>
              </a:rPr>
              <a:t> </a:t>
            </a:r>
            <a:r>
              <a:rPr lang="en-US" dirty="0" err="1">
                <a:solidFill>
                  <a:srgbClr val="2D435B"/>
                </a:solidFill>
              </a:rPr>
              <a:t>öğrenme</a:t>
            </a:r>
            <a:r>
              <a:rPr lang="en-US" dirty="0">
                <a:solidFill>
                  <a:srgbClr val="2D435B"/>
                </a:solidFill>
              </a:rPr>
              <a:t> </a:t>
            </a:r>
            <a:r>
              <a:rPr lang="tr-TR" dirty="0" smtClean="0">
                <a:solidFill>
                  <a:srgbClr val="2D435B"/>
                </a:solidFill>
              </a:rPr>
              <a:t>tekniklerini</a:t>
            </a:r>
            <a:r>
              <a:rPr lang="en-US" dirty="0" smtClean="0">
                <a:solidFill>
                  <a:srgbClr val="2D435B"/>
                </a:solidFill>
              </a:rPr>
              <a:t> </a:t>
            </a:r>
            <a:r>
              <a:rPr lang="en-US" dirty="0" err="1">
                <a:solidFill>
                  <a:srgbClr val="2D435B"/>
                </a:solidFill>
              </a:rPr>
              <a:t>kullanan</a:t>
            </a:r>
            <a:r>
              <a:rPr lang="en-US" dirty="0">
                <a:solidFill>
                  <a:srgbClr val="2D435B"/>
                </a:solidFill>
              </a:rPr>
              <a:t> </a:t>
            </a:r>
            <a:r>
              <a:rPr lang="en-US" dirty="0" err="1">
                <a:solidFill>
                  <a:srgbClr val="2D435B"/>
                </a:solidFill>
              </a:rPr>
              <a:t>üretken</a:t>
            </a:r>
            <a:r>
              <a:rPr lang="en-US" dirty="0">
                <a:solidFill>
                  <a:srgbClr val="2D435B"/>
                </a:solidFill>
              </a:rPr>
              <a:t> </a:t>
            </a:r>
            <a:r>
              <a:rPr lang="en-US" dirty="0" err="1">
                <a:solidFill>
                  <a:srgbClr val="2D435B"/>
                </a:solidFill>
              </a:rPr>
              <a:t>modellemeye</a:t>
            </a:r>
            <a:r>
              <a:rPr lang="en-US" dirty="0">
                <a:solidFill>
                  <a:srgbClr val="2D435B"/>
                </a:solidFill>
              </a:rPr>
              <a:t> </a:t>
            </a:r>
            <a:r>
              <a:rPr lang="en-US" dirty="0" err="1">
                <a:solidFill>
                  <a:srgbClr val="2D435B"/>
                </a:solidFill>
              </a:rPr>
              <a:t>yönelik</a:t>
            </a:r>
            <a:r>
              <a:rPr lang="en-US" dirty="0">
                <a:solidFill>
                  <a:srgbClr val="2D435B"/>
                </a:solidFill>
              </a:rPr>
              <a:t> </a:t>
            </a:r>
            <a:r>
              <a:rPr lang="en-US" dirty="0" err="1">
                <a:solidFill>
                  <a:srgbClr val="2D435B"/>
                </a:solidFill>
              </a:rPr>
              <a:t>bir</a:t>
            </a:r>
            <a:r>
              <a:rPr lang="en-US" dirty="0">
                <a:solidFill>
                  <a:srgbClr val="2D435B"/>
                </a:solidFill>
              </a:rPr>
              <a:t> </a:t>
            </a:r>
            <a:r>
              <a:rPr lang="en-US" dirty="0" err="1">
                <a:solidFill>
                  <a:srgbClr val="2D435B"/>
                </a:solidFill>
              </a:rPr>
              <a:t>yaklaşımdır</a:t>
            </a:r>
            <a:r>
              <a:rPr lang="en-US" dirty="0">
                <a:solidFill>
                  <a:srgbClr val="2D435B"/>
                </a:solidFill>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8" name="Google Shape;2078;p50"/>
          <p:cNvSpPr txBox="1">
            <a:spLocks noGrp="1"/>
          </p:cNvSpPr>
          <p:nvPr>
            <p:ph type="title" idx="15"/>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PAIRED – UNPAIRED VERİLER </a:t>
            </a:r>
            <a:endParaRPr dirty="0"/>
          </a:p>
        </p:txBody>
      </p:sp>
      <p:sp>
        <p:nvSpPr>
          <p:cNvPr id="2087" name="Google Shape;2087;p50"/>
          <p:cNvSpPr/>
          <p:nvPr/>
        </p:nvSpPr>
        <p:spPr>
          <a:xfrm>
            <a:off x="380496" y="4123950"/>
            <a:ext cx="665214" cy="65891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l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8241595" y="870753"/>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50"/>
          <p:cNvGrpSpPr/>
          <p:nvPr/>
        </p:nvGrpSpPr>
        <p:grpSpPr>
          <a:xfrm>
            <a:off x="333464" y="1248467"/>
            <a:ext cx="764709" cy="765242"/>
            <a:chOff x="655525" y="778450"/>
            <a:chExt cx="837120" cy="837795"/>
          </a:xfrm>
        </p:grpSpPr>
        <p:sp>
          <p:nvSpPr>
            <p:cNvPr id="2090" name="Google Shape;2090;p50"/>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0"/>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0"/>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0"/>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0"/>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0"/>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0"/>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0"/>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0"/>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0"/>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0"/>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0"/>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0"/>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0"/>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0"/>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0"/>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0"/>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0"/>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0"/>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0"/>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0"/>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0"/>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0"/>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0"/>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0"/>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0"/>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1" name="Resim 240"/>
          <p:cNvPicPr/>
          <p:nvPr/>
        </p:nvPicPr>
        <p:blipFill>
          <a:blip r:embed="rId3"/>
          <a:stretch>
            <a:fillRect/>
          </a:stretch>
        </p:blipFill>
        <p:spPr>
          <a:xfrm>
            <a:off x="1195246" y="1366350"/>
            <a:ext cx="4587196" cy="3229064"/>
          </a:xfrm>
          <a:prstGeom prst="rect">
            <a:avLst/>
          </a:prstGeom>
        </p:spPr>
      </p:pic>
      <p:sp>
        <p:nvSpPr>
          <p:cNvPr id="249" name="Google Shape;2077;p50"/>
          <p:cNvSpPr txBox="1">
            <a:spLocks noGrp="1"/>
          </p:cNvSpPr>
          <p:nvPr>
            <p:ph type="title" idx="8"/>
          </p:nvPr>
        </p:nvSpPr>
        <p:spPr>
          <a:xfrm>
            <a:off x="6105174" y="1370629"/>
            <a:ext cx="1897826" cy="452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2000" dirty="0" err="1" smtClean="0"/>
              <a:t>Paired</a:t>
            </a:r>
            <a:r>
              <a:rPr lang="tr-TR" sz="2000" dirty="0" smtClean="0"/>
              <a:t> Veri</a:t>
            </a:r>
            <a:endParaRPr sz="2000" dirty="0"/>
          </a:p>
        </p:txBody>
      </p:sp>
      <p:sp>
        <p:nvSpPr>
          <p:cNvPr id="250" name="Google Shape;2077;p50"/>
          <p:cNvSpPr txBox="1">
            <a:spLocks noGrp="1"/>
          </p:cNvSpPr>
          <p:nvPr>
            <p:ph type="title" idx="8"/>
          </p:nvPr>
        </p:nvSpPr>
        <p:spPr>
          <a:xfrm>
            <a:off x="6105174" y="2980882"/>
            <a:ext cx="1897826" cy="452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2000" dirty="0" err="1" smtClean="0"/>
              <a:t>Unpaired</a:t>
            </a:r>
            <a:r>
              <a:rPr lang="tr-TR" sz="2000" dirty="0" smtClean="0"/>
              <a:t> Veri</a:t>
            </a:r>
            <a:endParaRPr sz="2000" dirty="0"/>
          </a:p>
        </p:txBody>
      </p:sp>
      <p:sp>
        <p:nvSpPr>
          <p:cNvPr id="12" name="Metin kutusu 11"/>
          <p:cNvSpPr txBox="1"/>
          <p:nvPr/>
        </p:nvSpPr>
        <p:spPr>
          <a:xfrm>
            <a:off x="6105174" y="1938068"/>
            <a:ext cx="1897826" cy="830997"/>
          </a:xfrm>
          <a:prstGeom prst="rect">
            <a:avLst/>
          </a:prstGeom>
          <a:noFill/>
        </p:spPr>
        <p:txBody>
          <a:bodyPr wrap="square" rtlCol="0">
            <a:spAutoFit/>
          </a:bodyPr>
          <a:lstStyle/>
          <a:p>
            <a:r>
              <a:rPr lang="en-US" sz="1600" dirty="0">
                <a:solidFill>
                  <a:srgbClr val="2D435B"/>
                </a:solidFill>
                <a:latin typeface="Dosis" panose="020B0604020202020204" charset="-94"/>
              </a:rPr>
              <a:t>Paired </a:t>
            </a:r>
            <a:r>
              <a:rPr lang="en-US" sz="1600" dirty="0" err="1">
                <a:solidFill>
                  <a:srgbClr val="2D435B"/>
                </a:solidFill>
                <a:latin typeface="Dosis" panose="020B0604020202020204" charset="-94"/>
              </a:rPr>
              <a:t>veri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setleri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birbirinin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eşlerinden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oluşur</a:t>
            </a:r>
            <a:r>
              <a:rPr lang="en-US" sz="1600" dirty="0">
                <a:solidFill>
                  <a:srgbClr val="2D435B"/>
                </a:solidFill>
                <a:latin typeface="Dosis" panose="020B0604020202020204" charset="-94"/>
              </a:rPr>
              <a:t>.</a:t>
            </a:r>
          </a:p>
        </p:txBody>
      </p:sp>
      <p:sp>
        <p:nvSpPr>
          <p:cNvPr id="252" name="Metin kutusu 251"/>
          <p:cNvSpPr txBox="1"/>
          <p:nvPr/>
        </p:nvSpPr>
        <p:spPr>
          <a:xfrm>
            <a:off x="6105174" y="3557318"/>
            <a:ext cx="2219676" cy="1077218"/>
          </a:xfrm>
          <a:prstGeom prst="rect">
            <a:avLst/>
          </a:prstGeom>
          <a:noFill/>
        </p:spPr>
        <p:txBody>
          <a:bodyPr wrap="square" rtlCol="0">
            <a:spAutoFit/>
          </a:bodyPr>
          <a:lstStyle/>
          <a:p>
            <a:r>
              <a:rPr lang="en-US" sz="1600" dirty="0">
                <a:latin typeface="Dosis" panose="020B0604020202020204" charset="-94"/>
              </a:rPr>
              <a:t>Unpaired </a:t>
            </a:r>
            <a:r>
              <a:rPr lang="en-US" sz="1600" dirty="0" err="1">
                <a:latin typeface="Dosis" panose="020B0604020202020204" charset="-94"/>
              </a:rPr>
              <a:t>veri</a:t>
            </a:r>
            <a:r>
              <a:rPr lang="en-US" sz="1600" dirty="0">
                <a:latin typeface="Dosis" panose="020B0604020202020204" charset="-94"/>
              </a:rPr>
              <a:t> </a:t>
            </a:r>
            <a:r>
              <a:rPr lang="en-US" sz="1600" dirty="0" err="1">
                <a:latin typeface="Dosis" panose="020B0604020202020204" charset="-94"/>
              </a:rPr>
              <a:t>setlerinde</a:t>
            </a:r>
            <a:r>
              <a:rPr lang="en-US" sz="1600" dirty="0">
                <a:latin typeface="Dosis" panose="020B0604020202020204" charset="-94"/>
              </a:rPr>
              <a:t> </a:t>
            </a:r>
            <a:r>
              <a:rPr lang="en-US" sz="1600" dirty="0" err="1">
                <a:latin typeface="Dosis" panose="020B0604020202020204" charset="-94"/>
              </a:rPr>
              <a:t>gruplar</a:t>
            </a:r>
            <a:r>
              <a:rPr lang="en-US" sz="1600" dirty="0">
                <a:latin typeface="Dosis" panose="020B0604020202020204" charset="-94"/>
              </a:rPr>
              <a:t> </a:t>
            </a:r>
            <a:r>
              <a:rPr lang="en-US" sz="1600" dirty="0" err="1">
                <a:latin typeface="Dosis" panose="020B0604020202020204" charset="-94"/>
              </a:rPr>
              <a:t>birbirinden</a:t>
            </a:r>
            <a:r>
              <a:rPr lang="en-US" sz="1600" dirty="0">
                <a:latin typeface="Dosis" panose="020B0604020202020204" charset="-94"/>
              </a:rPr>
              <a:t> </a:t>
            </a:r>
            <a:r>
              <a:rPr lang="en-US" sz="1600" dirty="0" err="1">
                <a:latin typeface="Dosis" panose="020B0604020202020204" charset="-94"/>
              </a:rPr>
              <a:t>bağımsızdır</a:t>
            </a:r>
            <a:r>
              <a:rPr lang="en-US" sz="1600" dirty="0" smtClean="0">
                <a:latin typeface="Dosis" panose="020B0604020202020204" charset="-94"/>
              </a:rPr>
              <a:t>.</a:t>
            </a:r>
            <a:r>
              <a:rPr lang="tr-TR" sz="1600" dirty="0">
                <a:latin typeface="Dosis" panose="020B0604020202020204" charset="-94"/>
              </a:rPr>
              <a:t> Görüntüler birbirinin eşi değildir.</a:t>
            </a:r>
            <a:endParaRPr lang="en-US" sz="1600" dirty="0">
              <a:latin typeface="Dosis" panose="020B0604020202020204" charset="-94"/>
            </a:endParaRPr>
          </a:p>
        </p:txBody>
      </p:sp>
    </p:spTree>
    <p:extLst>
      <p:ext uri="{BB962C8B-B14F-4D97-AF65-F5344CB8AC3E}">
        <p14:creationId xmlns:p14="http://schemas.microsoft.com/office/powerpoint/2010/main" val="1545781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face Consulting Toolkit by Slidesgo">
  <a:themeElements>
    <a:clrScheme name="Simple Light">
      <a:dk1>
        <a:srgbClr val="2D435B"/>
      </a:dk1>
      <a:lt1>
        <a:srgbClr val="FFEDCB"/>
      </a:lt1>
      <a:dk2>
        <a:srgbClr val="F7F9F9"/>
      </a:dk2>
      <a:lt2>
        <a:srgbClr val="DAEAEA"/>
      </a:lt2>
      <a:accent1>
        <a:srgbClr val="FFC75F"/>
      </a:accent1>
      <a:accent2>
        <a:srgbClr val="FF9F7C"/>
      </a:accent2>
      <a:accent3>
        <a:srgbClr val="E1BAF7"/>
      </a:accent3>
      <a:accent4>
        <a:srgbClr val="FFFFFF"/>
      </a:accent4>
      <a:accent5>
        <a:srgbClr val="FFFFFF"/>
      </a:accent5>
      <a:accent6>
        <a:srgbClr val="FFFFFF"/>
      </a:accent6>
      <a:hlink>
        <a:srgbClr val="2D43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1039</Words>
  <Application>Microsoft Office PowerPoint</Application>
  <PresentationFormat>Ekran Gösterisi (16:9)</PresentationFormat>
  <Paragraphs>95</Paragraphs>
  <Slides>23</Slides>
  <Notes>23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Anton</vt:lpstr>
      <vt:lpstr>Dosis</vt:lpstr>
      <vt:lpstr>Arial</vt:lpstr>
      <vt:lpstr>Bebas Neue</vt:lpstr>
      <vt:lpstr>Interface Consulting Toolkit by Slidesgo</vt:lpstr>
      <vt:lpstr>CYCLE GAN İLE YÜZ YAŞLANDIRMA</vt:lpstr>
      <vt:lpstr>GİRİŞ</vt:lpstr>
      <vt:lpstr>YÜZ YAŞLANDIRMA</vt:lpstr>
      <vt:lpstr>02</vt:lpstr>
      <vt:lpstr>MATERYAL - METOD</vt:lpstr>
      <vt:lpstr>Platform ve Teknolojiler</vt:lpstr>
      <vt:lpstr>VERİSETİ - UTKFace</vt:lpstr>
      <vt:lpstr>GAN</vt:lpstr>
      <vt:lpstr>PAIRED – UNPAIRED VERİLER </vt:lpstr>
      <vt:lpstr>CYCLE GAN</vt:lpstr>
      <vt:lpstr>ÜRETİCİ</vt:lpstr>
      <vt:lpstr>RESNET BLOKLARI</vt:lpstr>
      <vt:lpstr>AYIRICI </vt:lpstr>
      <vt:lpstr>Yaşlandırılmış Görüntüler</vt:lpstr>
      <vt:lpstr>Çıktılar</vt:lpstr>
      <vt:lpstr>Çıktılar</vt:lpstr>
      <vt:lpstr>Değerlendirme</vt:lpstr>
      <vt:lpstr>FRECHET INCEPTION DISTANCE (FID)</vt:lpstr>
      <vt:lpstr>ANKET</vt:lpstr>
      <vt:lpstr>ANKET</vt:lpstr>
      <vt:lpstr>ÖNERİLER</vt:lpstr>
      <vt:lpstr>ÖNERİLER</vt:lpstr>
      <vt:lpstr>BİZİ 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CYCLE GAN İLE YÜZ YAŞLANDIRMA</dc:title>
  <cp:lastModifiedBy>Cansu Ayten</cp:lastModifiedBy>
  <cp:revision>25</cp:revision>
  <dcterms:modified xsi:type="dcterms:W3CDTF">2022-06-24T07:29:08Z</dcterms:modified>
</cp:coreProperties>
</file>